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0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7B1F9-4EB4-4EBD-9942-7AC0A401B2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0D112-CD8A-4E59-8C51-CC5EC34B10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96017-DE7D-4327-B0D2-EA3B97E677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8921A-ABF8-4521-B2F2-714304C68D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F8EAC-DA1A-496F-A585-1D9120CE62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BD22A-2BA6-494D-97C8-D452A293CB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613C3-AB64-4737-88D0-D4A9C22994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D536B-4D65-4750-BFE9-C69E918DF4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E0D9D-23D2-497A-9DCD-1597FD8A39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FAB8B-4926-45E3-8877-0A20B50BD2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35F6C-1E22-4173-8FD4-A97E91F3A3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EA3190-9914-4E6C-9D32-CCAC799CEFE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5" name="Picture 7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9" name="Picture 5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3" name="Picture 5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7" name="Picture 5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1" name="Picture 5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9" name="Picture 5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3" name="Picture 5" descr="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7" name="Picture 5" descr="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1" name="Picture 5" descr="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5" name="Picture 5" descr="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9" name="Picture 5" descr="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7" name="Picture 5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3" name="Picture 5" descr="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7" name="Picture 5" descr="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1" name="Picture 5" descr="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5" name="Picture 5" descr="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9" name="Picture 5" descr="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1" name="Picture 5" descr="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4" name="Picture 6" descr="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4" name="Picture 4" descr="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0825" cy="685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8" name="Picture 4" descr="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0825" cy="685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5" name="Picture 5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7" name="Picture 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9" name="Picture 5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3" name="Picture 5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7" name="Picture 5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1" name="Picture 5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5" name="Picture 5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0</Words>
  <Application>Microsoft Office PowerPoint</Application>
  <PresentationFormat>On-screen Show (4:3)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Arial</vt:lpstr>
      <vt:lpstr>Оформление по умолчанию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ХОЗЯЙКА</dc:creator>
  <cp:lastModifiedBy>Windows User</cp:lastModifiedBy>
  <cp:revision>10</cp:revision>
  <dcterms:created xsi:type="dcterms:W3CDTF">2010-10-27T20:10:07Z</dcterms:created>
  <dcterms:modified xsi:type="dcterms:W3CDTF">2016-08-29T19:15:57Z</dcterms:modified>
</cp:coreProperties>
</file>