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269AD9-CDB9-4DAC-8993-10DA0491FC53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38EBCB-814F-4384-A69D-26BB4494F03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74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9AD9-CDB9-4DAC-8993-10DA0491FC53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EBCB-814F-4384-A69D-26BB4494F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56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9AD9-CDB9-4DAC-8993-10DA0491FC53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EBCB-814F-4384-A69D-26BB4494F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171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9AD9-CDB9-4DAC-8993-10DA0491FC53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EBCB-814F-4384-A69D-26BB4494F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89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9AD9-CDB9-4DAC-8993-10DA0491FC53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EBCB-814F-4384-A69D-26BB4494F03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43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9AD9-CDB9-4DAC-8993-10DA0491FC53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EBCB-814F-4384-A69D-26BB4494F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3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9AD9-CDB9-4DAC-8993-10DA0491FC53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EBCB-814F-4384-A69D-26BB4494F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93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9AD9-CDB9-4DAC-8993-10DA0491FC53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EBCB-814F-4384-A69D-26BB4494F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7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9AD9-CDB9-4DAC-8993-10DA0491FC53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EBCB-814F-4384-A69D-26BB4494F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89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9AD9-CDB9-4DAC-8993-10DA0491FC53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EBCB-814F-4384-A69D-26BB4494F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73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9AD9-CDB9-4DAC-8993-10DA0491FC53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EBCB-814F-4384-A69D-26BB4494F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84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E269AD9-CDB9-4DAC-8993-10DA0491FC53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E38EBCB-814F-4384-A69D-26BB4494F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17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9980" y="350930"/>
            <a:ext cx="9966960" cy="2926080"/>
          </a:xfrm>
        </p:spPr>
        <p:txBody>
          <a:bodyPr/>
          <a:lstStyle/>
          <a:p>
            <a:r>
              <a:rPr lang="ru-RU" dirty="0" smtClean="0"/>
              <a:t>Организм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</a:t>
            </a:r>
            <a:r>
              <a:rPr lang="ru-RU" dirty="0" smtClean="0"/>
              <a:t>единое целое</a:t>
            </a: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911578" cy="1632397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Изучим:</a:t>
            </a:r>
          </a:p>
          <a:p>
            <a:pPr marL="514350" indent="-514350" algn="just">
              <a:lnSpc>
                <a:spcPct val="100000"/>
              </a:lnSpc>
              <a:buAutoNum type="arabicPeriod"/>
            </a:pPr>
            <a:r>
              <a:rPr lang="ru-RU" sz="2800" dirty="0" smtClean="0"/>
              <a:t>Многообразие организмов</a:t>
            </a:r>
          </a:p>
          <a:p>
            <a:pPr marL="514350" indent="-514350" algn="just">
              <a:lnSpc>
                <a:spcPct val="100000"/>
              </a:lnSpc>
              <a:buAutoNum type="arabicPeriod"/>
            </a:pPr>
            <a:r>
              <a:rPr lang="ru-RU" sz="2800" dirty="0" smtClean="0"/>
              <a:t>Обмен веществом и энергией</a:t>
            </a:r>
          </a:p>
          <a:p>
            <a:pPr lvl="1" algn="just">
              <a:lnSpc>
                <a:spcPct val="10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 Круговороты </a:t>
            </a:r>
            <a:r>
              <a:rPr lang="ru-RU" sz="2800" dirty="0" smtClean="0">
                <a:solidFill>
                  <a:schemeClr val="bg1"/>
                </a:solidFill>
              </a:rPr>
              <a:t>веществ в природе</a:t>
            </a:r>
          </a:p>
          <a:p>
            <a:pPr marL="514350" indent="-514350" algn="just">
              <a:lnSpc>
                <a:spcPct val="100000"/>
              </a:lnSpc>
              <a:buAutoNum type="arabi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7866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53. Круговорот веществ в биосфер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2" r="16479"/>
          <a:stretch/>
        </p:blipFill>
        <p:spPr bwMode="auto">
          <a:xfrm>
            <a:off x="228041" y="230553"/>
            <a:ext cx="11732637" cy="636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432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Многообразие органического мира. Принципы систематики - online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60" y="261817"/>
            <a:ext cx="11715994" cy="636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27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Царства живой природы – отличительные признаки, разнообразие организмов на  Земле (5 класс, биология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83" y="238370"/>
            <a:ext cx="11762886" cy="639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10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36" y="257693"/>
            <a:ext cx="11734318" cy="633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3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7570" y="229385"/>
            <a:ext cx="116996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Экосисте́ма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или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экологи́ческая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систе́ма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(от др.-греч.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οἶκος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— жилище, местопребывание 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σύστημ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α — система) — биологическая система, состоящая из сообщества живых организмов (биоценоз), среды их обитания (биотоп), системы связей, осуществляющей обмен веществом и энергией между ними. Одно из основных понятий экологии. </a:t>
            </a:r>
            <a:endParaRPr lang="ru-RU" b="0" dirty="0" smtClean="0">
              <a:effectLst/>
            </a:endParaRPr>
          </a:p>
          <a:p>
            <a:pPr indent="45720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6" name="Picture 4" descr="Структура экосистемы. Пищевые цепи и сети - online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9" y="1330935"/>
            <a:ext cx="11699630" cy="528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100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труктура экосистемы. Пищевые цепи и сети - online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29" y="236781"/>
            <a:ext cx="11715994" cy="639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124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44. Экосистема. Биогеоцено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48991"/>
            <a:ext cx="11685170" cy="633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228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53. Круговорот веществ в биосфе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45" y="239712"/>
            <a:ext cx="11730893" cy="641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286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руговорот веществ. Формат ppt. Опубликовано 23.02.2022 в 12:08:51. Автор  Холод Надежда Алексеев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30" y="234705"/>
            <a:ext cx="11738708" cy="639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4540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23</TotalTime>
  <Words>70</Words>
  <Application>Microsoft Office PowerPoint</Application>
  <PresentationFormat>Широкоэкранный</PresentationFormat>
  <Paragraphs>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Corbel</vt:lpstr>
      <vt:lpstr>Times New Roman</vt:lpstr>
      <vt:lpstr>Базис</vt:lpstr>
      <vt:lpstr>Организм  как единое целое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Организм как единое целое</dc:title>
  <dc:creator>Пользователь</dc:creator>
  <cp:lastModifiedBy>Пользователь</cp:lastModifiedBy>
  <cp:revision>11</cp:revision>
  <dcterms:created xsi:type="dcterms:W3CDTF">2026-02-24T21:57:55Z</dcterms:created>
  <dcterms:modified xsi:type="dcterms:W3CDTF">2026-03-18T18:05:57Z</dcterms:modified>
</cp:coreProperties>
</file>