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245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6585D-8B8B-48C4-8BDD-12B78AC4F670}" type="datetimeFigureOut">
              <a:rPr lang="ru-RU" smtClean="0"/>
              <a:t>18.03.2026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6DB36-CE92-470F-89CC-8D95E22769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4078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6585D-8B8B-48C4-8BDD-12B78AC4F670}" type="datetimeFigureOut">
              <a:rPr lang="ru-RU" smtClean="0"/>
              <a:t>18.03.2026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6DB36-CE92-470F-89CC-8D95E22769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5772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6585D-8B8B-48C4-8BDD-12B78AC4F670}" type="datetimeFigureOut">
              <a:rPr lang="ru-RU" smtClean="0"/>
              <a:t>18.03.2026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6DB36-CE92-470F-89CC-8D95E22769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229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6585D-8B8B-48C4-8BDD-12B78AC4F670}" type="datetimeFigureOut">
              <a:rPr lang="ru-RU" smtClean="0"/>
              <a:t>18.03.2026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6DB36-CE92-470F-89CC-8D95E22769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5631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6585D-8B8B-48C4-8BDD-12B78AC4F670}" type="datetimeFigureOut">
              <a:rPr lang="ru-RU" smtClean="0"/>
              <a:t>18.03.2026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6DB36-CE92-470F-89CC-8D95E22769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4664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6585D-8B8B-48C4-8BDD-12B78AC4F670}" type="datetimeFigureOut">
              <a:rPr lang="ru-RU" smtClean="0"/>
              <a:t>18.03.2026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6DB36-CE92-470F-89CC-8D95E22769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4660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6585D-8B8B-48C4-8BDD-12B78AC4F670}" type="datetimeFigureOut">
              <a:rPr lang="ru-RU" smtClean="0"/>
              <a:t>18.03.2026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6DB36-CE92-470F-89CC-8D95E22769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543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6585D-8B8B-48C4-8BDD-12B78AC4F670}" type="datetimeFigureOut">
              <a:rPr lang="ru-RU" smtClean="0"/>
              <a:t>18.03.2026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6DB36-CE92-470F-89CC-8D95E22769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2971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6585D-8B8B-48C4-8BDD-12B78AC4F670}" type="datetimeFigureOut">
              <a:rPr lang="ru-RU" smtClean="0"/>
              <a:t>18.03.2026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6DB36-CE92-470F-89CC-8D95E22769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459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6585D-8B8B-48C4-8BDD-12B78AC4F670}" type="datetimeFigureOut">
              <a:rPr lang="ru-RU" smtClean="0"/>
              <a:t>18.03.2026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6DB36-CE92-470F-89CC-8D95E22769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1479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6585D-8B8B-48C4-8BDD-12B78AC4F670}" type="datetimeFigureOut">
              <a:rPr lang="ru-RU" smtClean="0"/>
              <a:t>18.03.2026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6DB36-CE92-470F-89CC-8D95E22769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8901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6585D-8B8B-48C4-8BDD-12B78AC4F670}" type="datetimeFigureOut">
              <a:rPr lang="ru-RU" smtClean="0"/>
              <a:t>18.03.2026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66DB36-CE92-470F-89CC-8D95E22769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029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342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3137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388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9168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2794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286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2585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862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36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692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406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530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1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079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585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712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47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684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93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9212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03474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Широкоэкранный</PresentationFormat>
  <Paragraphs>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3</cp:revision>
  <dcterms:created xsi:type="dcterms:W3CDTF">2026-03-18T17:11:29Z</dcterms:created>
  <dcterms:modified xsi:type="dcterms:W3CDTF">2026-03-18T17:16:52Z</dcterms:modified>
</cp:coreProperties>
</file>