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585D-8B8B-48C4-8BDD-12B78AC4F67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DB36-CE92-470F-89CC-8D95E2276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078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585D-8B8B-48C4-8BDD-12B78AC4F67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DB36-CE92-470F-89CC-8D95E2276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772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585D-8B8B-48C4-8BDD-12B78AC4F67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DB36-CE92-470F-89CC-8D95E2276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22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585D-8B8B-48C4-8BDD-12B78AC4F67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DB36-CE92-470F-89CC-8D95E2276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63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585D-8B8B-48C4-8BDD-12B78AC4F67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DB36-CE92-470F-89CC-8D95E2276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664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585D-8B8B-48C4-8BDD-12B78AC4F67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DB36-CE92-470F-89CC-8D95E2276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660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585D-8B8B-48C4-8BDD-12B78AC4F67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DB36-CE92-470F-89CC-8D95E2276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543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585D-8B8B-48C4-8BDD-12B78AC4F67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DB36-CE92-470F-89CC-8D95E2276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971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585D-8B8B-48C4-8BDD-12B78AC4F67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DB36-CE92-470F-89CC-8D95E2276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59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585D-8B8B-48C4-8BDD-12B78AC4F67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DB36-CE92-470F-89CC-8D95E2276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47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585D-8B8B-48C4-8BDD-12B78AC4F67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DB36-CE92-470F-89CC-8D95E2276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901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6585D-8B8B-48C4-8BDD-12B78AC4F67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6DB36-CE92-470F-89CC-8D95E2276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02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4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13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88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916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79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286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58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62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36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92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06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530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79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58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1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4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8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93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21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347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2026-03-18T17:11:29Z</dcterms:created>
  <dcterms:modified xsi:type="dcterms:W3CDTF">2026-03-18T17:16:52Z</dcterms:modified>
</cp:coreProperties>
</file>