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28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22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3751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46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8417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526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21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87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16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9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7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3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40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79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22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984B4-F4AF-4ABF-8AAF-129208D9BF61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A11B73-0F4E-4680-BD7E-0D177E83FB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7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№3 «Техническое состояние и обслуживание МКД»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74003" y="5740394"/>
            <a:ext cx="3066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МДК 02.01.02 «Состав и состояние общего имущества МКД»</a:t>
            </a:r>
          </a:p>
        </p:txBody>
      </p:sp>
    </p:spTree>
    <p:extLst>
      <p:ext uri="{BB962C8B-B14F-4D97-AF65-F5344CB8AC3E}">
        <p14:creationId xmlns:p14="http://schemas.microsoft.com/office/powerpoint/2010/main" val="304818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целях профилактики правонарушений управляющим организациям необходимо: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1. Обеспечить проведение общих и частичных осмотров в соответствии с требованиями действующего законодательства с обязательным отражением по итогам осмотров фактического состояния конструкций, инженерного оборудования их отдельных элементов.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Обеспечить составление адресных программ текущего ремонта с учетом проведенных общих и частичных осмотров.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Обеспечить при необходимости проведение инструментальных обследований технического состояния конструкций, инженерного оборудования их отдельных элементов.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По итогам осеннего осмотра подготовить проект годовой сметы расходов на ремонт общего имущества для представления общему собрания собственников помещений многоквартирного дома.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0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технического осмотра жилых </a:t>
            </a:r>
            <a:r>
              <a:rPr lang="ru-RU" dirty="0" smtClean="0"/>
              <a:t>зданий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Целью осмотров является установление возможных причин возникновения дефектов и выработка мер по их устранению. В ходе осмотров осуществляется также контроль за использованием и содержанием помещений.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Один раз в год в ходе весеннего осмотра следует проинструктировать нанимателей, арендаторов и собственников жилых помещений о порядке их содержания и эксплуатации инженерного оборудования и правилах пожарной безопасности.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80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Плановые осмотры жилых зданий следует проводить: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- общие, в ходе которых проводится осмотр здания в целом, включая конструкции, инженерное оборудование и внешнее благоустройство;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- частичные - осмотры, которые предусматривают осмотр отдельных элементов здания или помещений.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Общие осмотры должны производиться два раза в год: весной и осенью (до начала отопительного сезона).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После ливней, ураганных ветров, обильных снегопадов, наводнений и других явлений стихийного характера, вызывающих повреждения отдельных элементов зданий, а также в случае аварий на внешних коммуникациях или при выявлении деформации конструкций и неисправности инженерного оборудования, нарушающих условия нормальной эксплуатации, должны проводиться внеочередные (неплановые) осмотры.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5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Организация проведения осмотров и обследований жилых зданий осуществляется следующим образом: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- общие плановые осмотры, а также внеочередные проводятся соответствующими организациями по обслуживанию жилищного фонда. При осмотрах домов, находящихся на техническом обслуживании организации по обслуживанию жилищного фонда, в комиссию следует дополнительно включать представителя правления ЖСК, ТСЖ и др.;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- частичные плановые осмотры конструктивных элементов и инженерного оборудования проводятся специалистами или представителями специализированных служб, обеспечивающих их техническое обслуживание и ремонт.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Особое внимание в процессе осмотров должно быть уделено тем зданиям и их конструкциям и оборудованию, которые имеют физический износ свыше 60%.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972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Обнаруженные во время осмотров дефекты, деформации конструкций или оборудования зданий, которые могут привести к снижению несущей способности и устойчивости конструкций или здания, обрушению или нарушению нормальной работы оборудования, должны быть устранены собственником с привлечением организации по содержанию жилищного фонда или с другой привлеченной для выполнения конкретного вида работ организацией в установленные сроки.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Организация по обслуживанию жилищного фонда должна принимать срочные меры по обеспечению безопасности людей, предупреждению дальнейшего развития деформаций, а также немедленно информировать о случившемся его собственника или уполномоченное им лицо.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02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Результаты осмотров должны отражаться в специальных документах по учету технического состояния зданий: журналах, паспортах, актах.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журнале осмотров отражаются выявленные в процессе осмотров (общих, частичных, внеочередных) неисправности и повреждения, а также техническое состояние элементов дома. Результаты осенних проверок готовности объекта к эксплуатации в зимних условиях отражаются в паспорте готовности объекта.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Результаты общих обследований состояния жилищного фонда, выполняемых периодически, оформляются актами.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12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Организация по обслуживанию жилищного фонда на основании актов осмотров и обследования должна в месячный срок: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а) составить перечень (по результатам весеннего осмотра) мероприятий и установить объемы работ, необходимых для подготовки здания и его инженерного оборудования к эксплуатации в следующий зимний период.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б) уточнить объемы работ по текущему ремонту (по результатам весеннего осмотра на текущий год и осеннего осмотра - на следующий год), а также определить неисправности и повреждения, устранение которых требует капитального ремонта.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в) проверить готовность (по результатам осеннего осмотра) каждого здания к эксплуатации в зимних условиях.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г) выдать рекомендации нанимателям, арендаторам и собственникам приватизированных жилых помещений на выполнение текущего ремонта за свой счет согласно действующим нормативным документам.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978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Устранение мелких неисправностей, а также наладка и регулировка санитарно-технических приборов и инженерного оборудования должны, как правило, производиться организацией по содержанию жилищного фонда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При проведении частичных осмотров должны устраняться неисправности, которые могут быть устранены в течение времени, отводимого на осмотр.</a:t>
            </a:r>
          </a:p>
        </p:txBody>
      </p:sp>
    </p:spTree>
    <p:extLst>
      <p:ext uri="{BB962C8B-B14F-4D97-AF65-F5344CB8AC3E}">
        <p14:creationId xmlns:p14="http://schemas.microsoft.com/office/powerpoint/2010/main" val="1960212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Общие осмотры жилых зданий должны осуществляться комиссиями в составе представителей жилищно-эксплуатационных организаций и домовых комитетов (представителей правлений жилищно-строительных кооперативов). Общие осмотры объектов коммунального и социально-культурного назначения должны производиться комиссией в составе главного инженера (инженера по эксплуатации) учреждения или предприятия, ведающего эксплуатацией здания, техника-смотрителя (коменданта). В необходимых случаях в комиссии могут включаться специалисты-эксперты и представители ремонтно-строительных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35094846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791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Лекция №3 «Техническое состояние и обслуживание МКД»</vt:lpstr>
      <vt:lpstr>Система технического осмотра жилых зданий</vt:lpstr>
      <vt:lpstr>Плановые осмотры жилых зданий следует проводить:</vt:lpstr>
      <vt:lpstr>Организация проведения осмотров и обследований жилых зданий осуществляется следующим образом:</vt:lpstr>
      <vt:lpstr>Презентация PowerPoint</vt:lpstr>
      <vt:lpstr>Презентация PowerPoint</vt:lpstr>
      <vt:lpstr>Организация по обслуживанию жилищного фонда на основании актов осмотров и обследования должна в месячный срок:</vt:lpstr>
      <vt:lpstr>Презентация PowerPoint</vt:lpstr>
      <vt:lpstr>Презентация PowerPoint</vt:lpstr>
      <vt:lpstr>В целях профилактики правонарушений управляющим организациям необходимо: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№3 «Техническое состояние и обслуживание МКД»</dc:title>
  <dc:creator>Пользователь Windows</dc:creator>
  <cp:lastModifiedBy>Пользователь Windows</cp:lastModifiedBy>
  <cp:revision>2</cp:revision>
  <dcterms:created xsi:type="dcterms:W3CDTF">2022-01-14T15:38:04Z</dcterms:created>
  <dcterms:modified xsi:type="dcterms:W3CDTF">2022-01-14T15:56:15Z</dcterms:modified>
</cp:coreProperties>
</file>