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1" r:id="rId2"/>
    <p:sldId id="261" r:id="rId3"/>
    <p:sldId id="262" r:id="rId4"/>
    <p:sldId id="272" r:id="rId5"/>
    <p:sldId id="273" r:id="rId6"/>
    <p:sldId id="274" r:id="rId7"/>
    <p:sldId id="263" r:id="rId8"/>
    <p:sldId id="264" r:id="rId9"/>
    <p:sldId id="265" r:id="rId10"/>
    <p:sldId id="270" r:id="rId11"/>
    <p:sldId id="266" r:id="rId12"/>
    <p:sldId id="27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>
      <p:cViewPr>
        <p:scale>
          <a:sx n="72" d="100"/>
          <a:sy n="72" d="100"/>
        </p:scale>
        <p:origin x="-1320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3C1B85-5ADA-4EC0-8D8C-9A407A3DE57C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C7D8FB-3E78-462C-8A1A-6513B4CC59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147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47800"/>
            <a:ext cx="7086600" cy="1470025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2800" y="2946400"/>
            <a:ext cx="4432300" cy="1752600"/>
          </a:xfrm>
        </p:spPr>
        <p:txBody>
          <a:bodyPr anchor="ctr" anchorCtr="0">
            <a:normAutofit/>
            <a:scene3d>
              <a:camera prst="orthographicFront"/>
              <a:lightRig rig="threePt" dir="t"/>
            </a:scene3d>
            <a:sp3d extrusionH="25400"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77000" y="6521824"/>
            <a:ext cx="2133600" cy="259976"/>
          </a:xfrm>
        </p:spPr>
        <p:txBody>
          <a:bodyPr/>
          <a:lstStyle>
            <a:lvl1pPr algn="r">
              <a:defRPr/>
            </a:lvl1pPr>
          </a:lstStyle>
          <a:p>
            <a:fld id="{C230D7DF-9A54-4C7F-9080-78A2353D6258}" type="datetime1">
              <a:rPr lang="ru-RU"/>
              <a:pPr/>
              <a:t>15.10.2017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21824"/>
            <a:ext cx="2895600" cy="259976"/>
          </a:xfrm>
        </p:spPr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4400" y="6293224"/>
            <a:ext cx="609600" cy="259976"/>
          </a:xfrm>
        </p:spPr>
        <p:txBody>
          <a:bodyPr/>
          <a:lstStyle>
            <a:lvl1pPr algn="ctr">
              <a:defRPr/>
            </a:lvl1pPr>
          </a:lstStyle>
          <a:p>
            <a:fld id="{A4A21382-D60C-42BF-80B2-71C971838E6F}" type="slidenum">
              <a:rPr/>
              <a:p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685798" y="0"/>
            <a:ext cx="8001004" cy="7950200"/>
            <a:chOff x="685798" y="0"/>
            <a:chExt cx="8001004" cy="7950200"/>
          </a:xfrm>
        </p:grpSpPr>
        <p:sp>
          <p:nvSpPr>
            <p:cNvPr id="8" name="Pie 7"/>
            <p:cNvSpPr/>
            <p:nvPr/>
          </p:nvSpPr>
          <p:spPr>
            <a:xfrm flipH="1" flipV="1">
              <a:off x="1257300" y="5778500"/>
              <a:ext cx="2171700" cy="2171700"/>
            </a:xfrm>
            <a:prstGeom prst="pie">
              <a:avLst>
                <a:gd name="adj1" fmla="val 0"/>
                <a:gd name="adj2" fmla="val 10800000"/>
              </a:avLst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9" name="Group 52"/>
            <p:cNvGrpSpPr/>
            <p:nvPr/>
          </p:nvGrpSpPr>
          <p:grpSpPr>
            <a:xfrm>
              <a:off x="685798" y="0"/>
              <a:ext cx="8001004" cy="6855714"/>
              <a:chOff x="685798" y="0"/>
              <a:chExt cx="8001004" cy="6855714"/>
            </a:xfrm>
          </p:grpSpPr>
          <p:sp>
            <p:nvSpPr>
              <p:cNvPr id="10" name="Freeform 9"/>
              <p:cNvSpPr/>
              <p:nvPr/>
            </p:nvSpPr>
            <p:spPr>
              <a:xfrm>
                <a:off x="685798" y="5880101"/>
                <a:ext cx="1143001" cy="975613"/>
              </a:xfrm>
              <a:custGeom>
                <a:avLst/>
                <a:gdLst>
                  <a:gd name="connsiteX0" fmla="*/ 0 w 1143000"/>
                  <a:gd name="connsiteY0" fmla="*/ 571500 h 1143000"/>
                  <a:gd name="connsiteX1" fmla="*/ 167389 w 1143000"/>
                  <a:gd name="connsiteY1" fmla="*/ 167389 h 1143000"/>
                  <a:gd name="connsiteX2" fmla="*/ 571501 w 1143000"/>
                  <a:gd name="connsiteY2" fmla="*/ 1 h 1143000"/>
                  <a:gd name="connsiteX3" fmla="*/ 975612 w 1143000"/>
                  <a:gd name="connsiteY3" fmla="*/ 167390 h 1143000"/>
                  <a:gd name="connsiteX4" fmla="*/ 1143000 w 1143000"/>
                  <a:gd name="connsiteY4" fmla="*/ 571502 h 1143000"/>
                  <a:gd name="connsiteX5" fmla="*/ 975611 w 1143000"/>
                  <a:gd name="connsiteY5" fmla="*/ 975614 h 1143000"/>
                  <a:gd name="connsiteX6" fmla="*/ 571499 w 1143000"/>
                  <a:gd name="connsiteY6" fmla="*/ 1143002 h 1143000"/>
                  <a:gd name="connsiteX7" fmla="*/ 167387 w 1143000"/>
                  <a:gd name="connsiteY7" fmla="*/ 975613 h 1143000"/>
                  <a:gd name="connsiteX8" fmla="*/ -1 w 1143000"/>
                  <a:gd name="connsiteY8" fmla="*/ 571501 h 1143000"/>
                  <a:gd name="connsiteX9" fmla="*/ 0 w 1143000"/>
                  <a:gd name="connsiteY9" fmla="*/ 571500 h 1143000"/>
                  <a:gd name="connsiteX0" fmla="*/ 1 w 1143001"/>
                  <a:gd name="connsiteY0" fmla="*/ 571499 h 1042965"/>
                  <a:gd name="connsiteX1" fmla="*/ 167390 w 1143001"/>
                  <a:gd name="connsiteY1" fmla="*/ 167388 h 1042965"/>
                  <a:gd name="connsiteX2" fmla="*/ 571502 w 1143001"/>
                  <a:gd name="connsiteY2" fmla="*/ 0 h 1042965"/>
                  <a:gd name="connsiteX3" fmla="*/ 975613 w 1143001"/>
                  <a:gd name="connsiteY3" fmla="*/ 167389 h 1042965"/>
                  <a:gd name="connsiteX4" fmla="*/ 1143001 w 1143001"/>
                  <a:gd name="connsiteY4" fmla="*/ 571501 h 1042965"/>
                  <a:gd name="connsiteX5" fmla="*/ 975612 w 1143001"/>
                  <a:gd name="connsiteY5" fmla="*/ 975613 h 1042965"/>
                  <a:gd name="connsiteX6" fmla="*/ 167388 w 1143001"/>
                  <a:gd name="connsiteY6" fmla="*/ 975612 h 1042965"/>
                  <a:gd name="connsiteX7" fmla="*/ 0 w 1143001"/>
                  <a:gd name="connsiteY7" fmla="*/ 571500 h 1042965"/>
                  <a:gd name="connsiteX8" fmla="*/ 1 w 1143001"/>
                  <a:gd name="connsiteY8" fmla="*/ 571499 h 1042965"/>
                  <a:gd name="connsiteX0" fmla="*/ 1 w 1143001"/>
                  <a:gd name="connsiteY0" fmla="*/ 571499 h 975613"/>
                  <a:gd name="connsiteX1" fmla="*/ 167390 w 1143001"/>
                  <a:gd name="connsiteY1" fmla="*/ 167388 h 975613"/>
                  <a:gd name="connsiteX2" fmla="*/ 571502 w 1143001"/>
                  <a:gd name="connsiteY2" fmla="*/ 0 h 975613"/>
                  <a:gd name="connsiteX3" fmla="*/ 975613 w 1143001"/>
                  <a:gd name="connsiteY3" fmla="*/ 167389 h 975613"/>
                  <a:gd name="connsiteX4" fmla="*/ 1143001 w 1143001"/>
                  <a:gd name="connsiteY4" fmla="*/ 571501 h 975613"/>
                  <a:gd name="connsiteX5" fmla="*/ 975612 w 1143001"/>
                  <a:gd name="connsiteY5" fmla="*/ 975613 h 975613"/>
                  <a:gd name="connsiteX6" fmla="*/ 167388 w 1143001"/>
                  <a:gd name="connsiteY6" fmla="*/ 975612 h 975613"/>
                  <a:gd name="connsiteX7" fmla="*/ 0 w 1143001"/>
                  <a:gd name="connsiteY7" fmla="*/ 571500 h 975613"/>
                  <a:gd name="connsiteX8" fmla="*/ 1 w 1143001"/>
                  <a:gd name="connsiteY8" fmla="*/ 571499 h 975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3001" h="975613">
                    <a:moveTo>
                      <a:pt x="1" y="571499"/>
                    </a:moveTo>
                    <a:cubicBezTo>
                      <a:pt x="1" y="419928"/>
                      <a:pt x="60213" y="274564"/>
                      <a:pt x="167390" y="167388"/>
                    </a:cubicBezTo>
                    <a:cubicBezTo>
                      <a:pt x="274567" y="60211"/>
                      <a:pt x="419931" y="0"/>
                      <a:pt x="571502" y="0"/>
                    </a:cubicBezTo>
                    <a:cubicBezTo>
                      <a:pt x="723073" y="0"/>
                      <a:pt x="868437" y="60212"/>
                      <a:pt x="975613" y="167389"/>
                    </a:cubicBezTo>
                    <a:cubicBezTo>
                      <a:pt x="1082790" y="274566"/>
                      <a:pt x="1143001" y="419930"/>
                      <a:pt x="1143001" y="571501"/>
                    </a:cubicBezTo>
                    <a:cubicBezTo>
                      <a:pt x="1143001" y="723072"/>
                      <a:pt x="1138214" y="908261"/>
                      <a:pt x="975612" y="975613"/>
                    </a:cubicBezTo>
                    <a:lnTo>
                      <a:pt x="167388" y="975612"/>
                    </a:lnTo>
                    <a:cubicBezTo>
                      <a:pt x="60211" y="868435"/>
                      <a:pt x="0" y="723071"/>
                      <a:pt x="0" y="571500"/>
                    </a:cubicBezTo>
                    <a:lnTo>
                      <a:pt x="1" y="571499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2590800" y="5181600"/>
                <a:ext cx="914400" cy="9144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838200" y="5791200"/>
                <a:ext cx="457200" cy="4572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2362200" y="5943600"/>
                <a:ext cx="762000" cy="7620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1676400" y="5626100"/>
                <a:ext cx="457200" cy="4572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1981200" y="5334000"/>
                <a:ext cx="355600" cy="3556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1943100" y="5562600"/>
                <a:ext cx="431800" cy="4318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2362200" y="5029200"/>
                <a:ext cx="762000" cy="7620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3009900" y="4419600"/>
                <a:ext cx="355600" cy="3556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2971800" y="4648200"/>
                <a:ext cx="431800" cy="4318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3314700" y="4724400"/>
                <a:ext cx="203200" cy="2032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3619500" y="5029200"/>
                <a:ext cx="203200" cy="2032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1384300" y="5486400"/>
                <a:ext cx="127000" cy="1270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3505200" y="5257800"/>
                <a:ext cx="203200" cy="2032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1295400" y="5664200"/>
                <a:ext cx="127000" cy="1270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1447800" y="5511800"/>
                <a:ext cx="127000" cy="1270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1600200" y="5486400"/>
                <a:ext cx="127000" cy="1270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3352800" y="5943600"/>
                <a:ext cx="533400" cy="5334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8" name="Freeform 27"/>
              <p:cNvSpPr/>
              <p:nvPr/>
            </p:nvSpPr>
            <p:spPr>
              <a:xfrm flipV="1">
                <a:off x="5486400" y="0"/>
                <a:ext cx="1143001" cy="975613"/>
              </a:xfrm>
              <a:custGeom>
                <a:avLst/>
                <a:gdLst>
                  <a:gd name="connsiteX0" fmla="*/ 0 w 1143000"/>
                  <a:gd name="connsiteY0" fmla="*/ 571500 h 1143000"/>
                  <a:gd name="connsiteX1" fmla="*/ 167389 w 1143000"/>
                  <a:gd name="connsiteY1" fmla="*/ 167389 h 1143000"/>
                  <a:gd name="connsiteX2" fmla="*/ 571501 w 1143000"/>
                  <a:gd name="connsiteY2" fmla="*/ 1 h 1143000"/>
                  <a:gd name="connsiteX3" fmla="*/ 975612 w 1143000"/>
                  <a:gd name="connsiteY3" fmla="*/ 167390 h 1143000"/>
                  <a:gd name="connsiteX4" fmla="*/ 1143000 w 1143000"/>
                  <a:gd name="connsiteY4" fmla="*/ 571502 h 1143000"/>
                  <a:gd name="connsiteX5" fmla="*/ 975611 w 1143000"/>
                  <a:gd name="connsiteY5" fmla="*/ 975614 h 1143000"/>
                  <a:gd name="connsiteX6" fmla="*/ 571499 w 1143000"/>
                  <a:gd name="connsiteY6" fmla="*/ 1143002 h 1143000"/>
                  <a:gd name="connsiteX7" fmla="*/ 167387 w 1143000"/>
                  <a:gd name="connsiteY7" fmla="*/ 975613 h 1143000"/>
                  <a:gd name="connsiteX8" fmla="*/ -1 w 1143000"/>
                  <a:gd name="connsiteY8" fmla="*/ 571501 h 1143000"/>
                  <a:gd name="connsiteX9" fmla="*/ 0 w 1143000"/>
                  <a:gd name="connsiteY9" fmla="*/ 571500 h 1143000"/>
                  <a:gd name="connsiteX0" fmla="*/ 1 w 1143001"/>
                  <a:gd name="connsiteY0" fmla="*/ 571499 h 1042965"/>
                  <a:gd name="connsiteX1" fmla="*/ 167390 w 1143001"/>
                  <a:gd name="connsiteY1" fmla="*/ 167388 h 1042965"/>
                  <a:gd name="connsiteX2" fmla="*/ 571502 w 1143001"/>
                  <a:gd name="connsiteY2" fmla="*/ 0 h 1042965"/>
                  <a:gd name="connsiteX3" fmla="*/ 975613 w 1143001"/>
                  <a:gd name="connsiteY3" fmla="*/ 167389 h 1042965"/>
                  <a:gd name="connsiteX4" fmla="*/ 1143001 w 1143001"/>
                  <a:gd name="connsiteY4" fmla="*/ 571501 h 1042965"/>
                  <a:gd name="connsiteX5" fmla="*/ 975612 w 1143001"/>
                  <a:gd name="connsiteY5" fmla="*/ 975613 h 1042965"/>
                  <a:gd name="connsiteX6" fmla="*/ 167388 w 1143001"/>
                  <a:gd name="connsiteY6" fmla="*/ 975612 h 1042965"/>
                  <a:gd name="connsiteX7" fmla="*/ 0 w 1143001"/>
                  <a:gd name="connsiteY7" fmla="*/ 571500 h 1042965"/>
                  <a:gd name="connsiteX8" fmla="*/ 1 w 1143001"/>
                  <a:gd name="connsiteY8" fmla="*/ 571499 h 1042965"/>
                  <a:gd name="connsiteX0" fmla="*/ 1 w 1143001"/>
                  <a:gd name="connsiteY0" fmla="*/ 571499 h 975613"/>
                  <a:gd name="connsiteX1" fmla="*/ 167390 w 1143001"/>
                  <a:gd name="connsiteY1" fmla="*/ 167388 h 975613"/>
                  <a:gd name="connsiteX2" fmla="*/ 571502 w 1143001"/>
                  <a:gd name="connsiteY2" fmla="*/ 0 h 975613"/>
                  <a:gd name="connsiteX3" fmla="*/ 975613 w 1143001"/>
                  <a:gd name="connsiteY3" fmla="*/ 167389 h 975613"/>
                  <a:gd name="connsiteX4" fmla="*/ 1143001 w 1143001"/>
                  <a:gd name="connsiteY4" fmla="*/ 571501 h 975613"/>
                  <a:gd name="connsiteX5" fmla="*/ 975612 w 1143001"/>
                  <a:gd name="connsiteY5" fmla="*/ 975613 h 975613"/>
                  <a:gd name="connsiteX6" fmla="*/ 167388 w 1143001"/>
                  <a:gd name="connsiteY6" fmla="*/ 975612 h 975613"/>
                  <a:gd name="connsiteX7" fmla="*/ 0 w 1143001"/>
                  <a:gd name="connsiteY7" fmla="*/ 571500 h 975613"/>
                  <a:gd name="connsiteX8" fmla="*/ 1 w 1143001"/>
                  <a:gd name="connsiteY8" fmla="*/ 571499 h 975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3001" h="975613">
                    <a:moveTo>
                      <a:pt x="1" y="571499"/>
                    </a:moveTo>
                    <a:cubicBezTo>
                      <a:pt x="1" y="419928"/>
                      <a:pt x="60213" y="274564"/>
                      <a:pt x="167390" y="167388"/>
                    </a:cubicBezTo>
                    <a:cubicBezTo>
                      <a:pt x="274567" y="60211"/>
                      <a:pt x="419931" y="0"/>
                      <a:pt x="571502" y="0"/>
                    </a:cubicBezTo>
                    <a:cubicBezTo>
                      <a:pt x="723073" y="0"/>
                      <a:pt x="868437" y="60212"/>
                      <a:pt x="975613" y="167389"/>
                    </a:cubicBezTo>
                    <a:cubicBezTo>
                      <a:pt x="1082790" y="274566"/>
                      <a:pt x="1143001" y="419930"/>
                      <a:pt x="1143001" y="571501"/>
                    </a:cubicBezTo>
                    <a:cubicBezTo>
                      <a:pt x="1143001" y="723072"/>
                      <a:pt x="1138214" y="908261"/>
                      <a:pt x="975612" y="975613"/>
                    </a:cubicBezTo>
                    <a:lnTo>
                      <a:pt x="167388" y="975612"/>
                    </a:lnTo>
                    <a:cubicBezTo>
                      <a:pt x="60211" y="868435"/>
                      <a:pt x="0" y="723071"/>
                      <a:pt x="0" y="571500"/>
                    </a:cubicBezTo>
                    <a:lnTo>
                      <a:pt x="1" y="571499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9" name="Oval 28"/>
              <p:cNvSpPr/>
              <p:nvPr/>
            </p:nvSpPr>
            <p:spPr>
              <a:xfrm flipV="1">
                <a:off x="7391402" y="759714"/>
                <a:ext cx="914400" cy="9144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30" name="Oval 29"/>
              <p:cNvSpPr/>
              <p:nvPr/>
            </p:nvSpPr>
            <p:spPr>
              <a:xfrm flipV="1">
                <a:off x="5638802" y="607314"/>
                <a:ext cx="457200" cy="4572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1" name="Oval 30"/>
              <p:cNvSpPr/>
              <p:nvPr/>
            </p:nvSpPr>
            <p:spPr>
              <a:xfrm flipV="1">
                <a:off x="7162802" y="150114"/>
                <a:ext cx="762000" cy="7620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2" name="Oval 31"/>
              <p:cNvSpPr/>
              <p:nvPr/>
            </p:nvSpPr>
            <p:spPr>
              <a:xfrm flipV="1">
                <a:off x="6477002" y="772414"/>
                <a:ext cx="457200" cy="4572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>
              <a:xfrm flipV="1">
                <a:off x="6781802" y="1166114"/>
                <a:ext cx="355600" cy="3556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34" name="Oval 33"/>
              <p:cNvSpPr/>
              <p:nvPr/>
            </p:nvSpPr>
            <p:spPr>
              <a:xfrm flipV="1">
                <a:off x="6743702" y="861314"/>
                <a:ext cx="431800" cy="4318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35" name="Oval 34"/>
              <p:cNvSpPr/>
              <p:nvPr/>
            </p:nvSpPr>
            <p:spPr>
              <a:xfrm flipV="1">
                <a:off x="7162802" y="1064514"/>
                <a:ext cx="762000" cy="7620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6" name="Oval 35"/>
              <p:cNvSpPr/>
              <p:nvPr/>
            </p:nvSpPr>
            <p:spPr>
              <a:xfrm flipV="1">
                <a:off x="7810502" y="2080514"/>
                <a:ext cx="355600" cy="3556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37" name="Oval 36"/>
              <p:cNvSpPr/>
              <p:nvPr/>
            </p:nvSpPr>
            <p:spPr>
              <a:xfrm flipV="1">
                <a:off x="7772402" y="1775714"/>
                <a:ext cx="431800" cy="4318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38" name="Oval 37"/>
              <p:cNvSpPr/>
              <p:nvPr/>
            </p:nvSpPr>
            <p:spPr>
              <a:xfrm flipV="1">
                <a:off x="8115302" y="1928114"/>
                <a:ext cx="203200" cy="2032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9" name="Oval 38"/>
              <p:cNvSpPr/>
              <p:nvPr/>
            </p:nvSpPr>
            <p:spPr>
              <a:xfrm flipV="1">
                <a:off x="8420102" y="1623314"/>
                <a:ext cx="203200" cy="2032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0" name="Oval 39"/>
              <p:cNvSpPr/>
              <p:nvPr/>
            </p:nvSpPr>
            <p:spPr>
              <a:xfrm flipV="1">
                <a:off x="6184902" y="1242314"/>
                <a:ext cx="127000" cy="1270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1" name="Oval 40"/>
              <p:cNvSpPr/>
              <p:nvPr/>
            </p:nvSpPr>
            <p:spPr>
              <a:xfrm flipV="1">
                <a:off x="8305802" y="1394714"/>
                <a:ext cx="203200" cy="2032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2" name="Oval 41"/>
              <p:cNvSpPr/>
              <p:nvPr/>
            </p:nvSpPr>
            <p:spPr>
              <a:xfrm flipV="1">
                <a:off x="6096002" y="1064514"/>
                <a:ext cx="127000" cy="1270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43" name="Oval 42"/>
              <p:cNvSpPr/>
              <p:nvPr/>
            </p:nvSpPr>
            <p:spPr>
              <a:xfrm flipV="1">
                <a:off x="6248402" y="1216914"/>
                <a:ext cx="127000" cy="1270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44" name="Oval 43"/>
              <p:cNvSpPr/>
              <p:nvPr/>
            </p:nvSpPr>
            <p:spPr>
              <a:xfrm flipV="1">
                <a:off x="6400802" y="1242314"/>
                <a:ext cx="127000" cy="1270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5" name="Oval 44"/>
              <p:cNvSpPr/>
              <p:nvPr/>
            </p:nvSpPr>
            <p:spPr>
              <a:xfrm flipV="1">
                <a:off x="8153402" y="378714"/>
                <a:ext cx="533400" cy="5334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</p:grpSp>
      <p:sp>
        <p:nvSpPr>
          <p:cNvPr id="46" name="Oval 45"/>
          <p:cNvSpPr/>
          <p:nvPr/>
        </p:nvSpPr>
        <p:spPr>
          <a:xfrm>
            <a:off x="8636000" y="6589059"/>
            <a:ext cx="127000" cy="127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8788400" y="6589059"/>
            <a:ext cx="127000" cy="1270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8940800" y="6589059"/>
            <a:ext cx="127000" cy="127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 Pictures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2133600" cy="3048000"/>
          </a:xfrm>
          <a:noFill/>
          <a:ln>
            <a:noFill/>
          </a:ln>
          <a:scene3d>
            <a:camera prst="orthographicFront"/>
            <a:lightRig rig="threePt" dir="t"/>
          </a:scene3d>
          <a:sp3d>
            <a:bevelT w="12700" h="12700"/>
          </a:sp3d>
        </p:spPr>
        <p:txBody>
          <a:bodyPr anchor="b">
            <a:noAutofit/>
          </a:bodyPr>
          <a:lstStyle>
            <a:lvl1pPr algn="l">
              <a:defRPr sz="4000" kern="1200" spc="200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4648200"/>
            <a:ext cx="3200400" cy="1524000"/>
          </a:xfrm>
        </p:spPr>
        <p:txBody>
          <a:bodyPr lIns="0" rIns="0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350F8-5C4B-490E-9517-90EEC27D2A76}" type="datetime1">
              <a:rPr lang="ru-RU"/>
              <a:pPr/>
              <a:t>15.10.2017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21382-D60C-42BF-80B2-71C971838E6F}" type="slidenum">
              <a:rPr/>
              <a:pPr/>
              <a:t>‹#›</a:t>
            </a:fld>
            <a:endParaRPr/>
          </a:p>
        </p:txBody>
      </p:sp>
      <p:grpSp>
        <p:nvGrpSpPr>
          <p:cNvPr id="22" name="Group 21"/>
          <p:cNvGrpSpPr/>
          <p:nvPr/>
        </p:nvGrpSpPr>
        <p:grpSpPr>
          <a:xfrm>
            <a:off x="3775364" y="2133600"/>
            <a:ext cx="5368636" cy="4724400"/>
            <a:chOff x="0" y="0"/>
            <a:chExt cx="2222500" cy="1955800"/>
          </a:xfrm>
        </p:grpSpPr>
        <p:sp>
          <p:nvSpPr>
            <p:cNvPr id="8" name="Oval 7"/>
            <p:cNvSpPr/>
            <p:nvPr/>
          </p:nvSpPr>
          <p:spPr>
            <a:xfrm>
              <a:off x="685800" y="152400"/>
              <a:ext cx="914400" cy="9144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381000" y="1206500"/>
              <a:ext cx="457200" cy="4572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Oval 9"/>
            <p:cNvSpPr/>
            <p:nvPr/>
          </p:nvSpPr>
          <p:spPr>
            <a:xfrm>
              <a:off x="685800" y="914400"/>
              <a:ext cx="355600" cy="3556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647700" y="1143000"/>
              <a:ext cx="431800" cy="4318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457200" y="0"/>
              <a:ext cx="762000" cy="762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Oval 12"/>
            <p:cNvSpPr/>
            <p:nvPr/>
          </p:nvSpPr>
          <p:spPr>
            <a:xfrm>
              <a:off x="1714500" y="0"/>
              <a:ext cx="355600" cy="3556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Oval 13"/>
            <p:cNvSpPr/>
            <p:nvPr/>
          </p:nvSpPr>
          <p:spPr>
            <a:xfrm>
              <a:off x="1676400" y="228600"/>
              <a:ext cx="431800" cy="4318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019300" y="304800"/>
              <a:ext cx="203200" cy="2032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1028700" y="1524000"/>
              <a:ext cx="203200" cy="2032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Oval 16"/>
            <p:cNvSpPr/>
            <p:nvPr/>
          </p:nvSpPr>
          <p:spPr>
            <a:xfrm>
              <a:off x="88900" y="10668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Oval 17"/>
            <p:cNvSpPr/>
            <p:nvPr/>
          </p:nvSpPr>
          <p:spPr>
            <a:xfrm>
              <a:off x="914400" y="1752600"/>
              <a:ext cx="203200" cy="2032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Oval 18"/>
            <p:cNvSpPr/>
            <p:nvPr/>
          </p:nvSpPr>
          <p:spPr>
            <a:xfrm>
              <a:off x="0" y="12446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Oval 19"/>
            <p:cNvSpPr/>
            <p:nvPr/>
          </p:nvSpPr>
          <p:spPr>
            <a:xfrm>
              <a:off x="152400" y="1092200"/>
              <a:ext cx="127000" cy="1270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304800" y="10668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4" name="Picture Placeholder 2"/>
          <p:cNvSpPr>
            <a:spLocks noGrp="1"/>
          </p:cNvSpPr>
          <p:nvPr>
            <p:ph type="pic" idx="1"/>
          </p:nvPr>
        </p:nvSpPr>
        <p:spPr>
          <a:xfrm>
            <a:off x="5638800" y="838200"/>
            <a:ext cx="2514600" cy="25146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tx2">
                <a:alpha val="50000"/>
              </a:schemeClr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25400"/>
          </a:bodyPr>
          <a:lstStyle>
            <a:lvl1pPr marL="0" indent="0" algn="ctr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/>
          </a:p>
        </p:txBody>
      </p:sp>
      <p:sp>
        <p:nvSpPr>
          <p:cNvPr id="25" name="Picture Placeholder 2"/>
          <p:cNvSpPr>
            <a:spLocks noGrp="1"/>
          </p:cNvSpPr>
          <p:nvPr>
            <p:ph type="pic" idx="13"/>
          </p:nvPr>
        </p:nvSpPr>
        <p:spPr>
          <a:xfrm>
            <a:off x="3810000" y="2362200"/>
            <a:ext cx="2514600" cy="25146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tx2">
                <a:alpha val="50000"/>
              </a:schemeClr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25400"/>
          </a:bodyPr>
          <a:lstStyle>
            <a:lvl1pPr marL="0" indent="0" algn="ctr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Pictures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2133600" cy="3048000"/>
          </a:xfrm>
          <a:noFill/>
          <a:ln>
            <a:noFill/>
          </a:ln>
          <a:scene3d>
            <a:camera prst="orthographicFront"/>
            <a:lightRig rig="threePt" dir="t"/>
          </a:scene3d>
          <a:sp3d>
            <a:bevelT w="12700" h="12700"/>
          </a:sp3d>
        </p:spPr>
        <p:txBody>
          <a:bodyPr anchor="b">
            <a:noAutofit/>
          </a:bodyPr>
          <a:lstStyle>
            <a:lvl1pPr algn="l">
              <a:defRPr sz="4000" kern="1200" spc="200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4648200"/>
            <a:ext cx="3200400" cy="1524000"/>
          </a:xfrm>
        </p:spPr>
        <p:txBody>
          <a:bodyPr lIns="0" rIns="0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4F948-BAEC-4412-8865-2ED9A393D0E8}" type="datetime1">
              <a:rPr lang="ru-RU"/>
              <a:pPr/>
              <a:t>15.10.2017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21382-D60C-42BF-80B2-71C971838E6F}" type="slidenum">
              <a:rPr/>
              <a:pPr/>
              <a:t>‹#›</a:t>
            </a:fld>
            <a:endParaRPr/>
          </a:p>
        </p:txBody>
      </p:sp>
      <p:grpSp>
        <p:nvGrpSpPr>
          <p:cNvPr id="3" name="Group 21"/>
          <p:cNvGrpSpPr/>
          <p:nvPr/>
        </p:nvGrpSpPr>
        <p:grpSpPr>
          <a:xfrm>
            <a:off x="3775364" y="2133600"/>
            <a:ext cx="5368636" cy="4724400"/>
            <a:chOff x="0" y="0"/>
            <a:chExt cx="2222500" cy="1955800"/>
          </a:xfrm>
        </p:grpSpPr>
        <p:sp>
          <p:nvSpPr>
            <p:cNvPr id="8" name="Oval 7"/>
            <p:cNvSpPr/>
            <p:nvPr/>
          </p:nvSpPr>
          <p:spPr>
            <a:xfrm>
              <a:off x="685800" y="152400"/>
              <a:ext cx="914400" cy="9144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381000" y="1206500"/>
              <a:ext cx="457200" cy="4572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Oval 9"/>
            <p:cNvSpPr/>
            <p:nvPr/>
          </p:nvSpPr>
          <p:spPr>
            <a:xfrm>
              <a:off x="685800" y="914400"/>
              <a:ext cx="355600" cy="3556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647700" y="1143000"/>
              <a:ext cx="431800" cy="4318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457200" y="0"/>
              <a:ext cx="762000" cy="762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Oval 12"/>
            <p:cNvSpPr/>
            <p:nvPr/>
          </p:nvSpPr>
          <p:spPr>
            <a:xfrm>
              <a:off x="1714500" y="0"/>
              <a:ext cx="355600" cy="3556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Oval 13"/>
            <p:cNvSpPr/>
            <p:nvPr/>
          </p:nvSpPr>
          <p:spPr>
            <a:xfrm>
              <a:off x="1676400" y="228600"/>
              <a:ext cx="431800" cy="4318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019300" y="304800"/>
              <a:ext cx="203200" cy="2032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1028700" y="1524000"/>
              <a:ext cx="203200" cy="2032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Oval 16"/>
            <p:cNvSpPr/>
            <p:nvPr/>
          </p:nvSpPr>
          <p:spPr>
            <a:xfrm>
              <a:off x="88900" y="10668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Oval 17"/>
            <p:cNvSpPr/>
            <p:nvPr/>
          </p:nvSpPr>
          <p:spPr>
            <a:xfrm>
              <a:off x="914400" y="1752600"/>
              <a:ext cx="203200" cy="2032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Oval 18"/>
            <p:cNvSpPr/>
            <p:nvPr/>
          </p:nvSpPr>
          <p:spPr>
            <a:xfrm>
              <a:off x="0" y="12446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Oval 19"/>
            <p:cNvSpPr/>
            <p:nvPr/>
          </p:nvSpPr>
          <p:spPr>
            <a:xfrm>
              <a:off x="152400" y="1092200"/>
              <a:ext cx="127000" cy="1270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304800" y="10668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2" name="Picture Placeholder 2"/>
          <p:cNvSpPr>
            <a:spLocks noGrp="1"/>
          </p:cNvSpPr>
          <p:nvPr>
            <p:ph type="pic" idx="1"/>
          </p:nvPr>
        </p:nvSpPr>
        <p:spPr>
          <a:xfrm>
            <a:off x="5715000" y="76200"/>
            <a:ext cx="2514600" cy="25146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tx2">
                <a:alpha val="50000"/>
              </a:schemeClr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25400"/>
          </a:bodyPr>
          <a:lstStyle>
            <a:lvl1pPr marL="0" indent="0" algn="ctr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/>
          </a:p>
        </p:txBody>
      </p:sp>
      <p:sp>
        <p:nvSpPr>
          <p:cNvPr id="23" name="Picture Placeholder 2"/>
          <p:cNvSpPr>
            <a:spLocks noGrp="1"/>
          </p:cNvSpPr>
          <p:nvPr>
            <p:ph type="pic" idx="13"/>
          </p:nvPr>
        </p:nvSpPr>
        <p:spPr>
          <a:xfrm>
            <a:off x="3810000" y="2362200"/>
            <a:ext cx="2514600" cy="25146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tx2">
                <a:alpha val="50000"/>
              </a:schemeClr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25400"/>
          </a:bodyPr>
          <a:lstStyle>
            <a:lvl1pPr marL="0" indent="0" algn="ctr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/>
          </a:p>
        </p:txBody>
      </p:sp>
      <p:sp>
        <p:nvSpPr>
          <p:cNvPr id="24" name="Picture Placeholder 2"/>
          <p:cNvSpPr>
            <a:spLocks noGrp="1"/>
          </p:cNvSpPr>
          <p:nvPr>
            <p:ph type="pic" idx="14"/>
          </p:nvPr>
        </p:nvSpPr>
        <p:spPr>
          <a:xfrm>
            <a:off x="2667000" y="381000"/>
            <a:ext cx="2514600" cy="25146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tx2">
                <a:alpha val="50000"/>
              </a:schemeClr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25400"/>
          </a:bodyPr>
          <a:lstStyle>
            <a:lvl1pPr marL="0" indent="0" algn="ctr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51A9C-1FA6-46C3-A2C5-DDD93EB5705A}" type="datetime1">
              <a:rPr lang="ru-RU"/>
              <a:pPr/>
              <a:t>15.10.2017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21382-D60C-42BF-80B2-71C971838E6F}" type="slidenum">
              <a:rPr/>
              <a:pPr/>
              <a:t>‹#›</a:t>
            </a:fld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33F2D-3C69-4B09-8961-04B1CF41F150}" type="datetime1">
              <a:rPr lang="ru-RU"/>
              <a:pPr/>
              <a:t>15.10.2017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21382-D60C-42BF-80B2-71C971838E6F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B1422-0C4D-4F10-98EE-853822C28068}" type="datetime1">
              <a:rPr lang="ru-RU"/>
              <a:pPr/>
              <a:t>15.10.2017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0B6E8-161A-4DA9-8069-964CFF350849}" type="slidenum">
              <a:rPr/>
              <a:pPr/>
              <a:t>‹#›</a:t>
            </a:fld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EFF5B-7591-4B29-A74A-08C8D69ED84B}" type="datetime1">
              <a:rPr lang="ru-RU"/>
              <a:pPr/>
              <a:t>15.10.2017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21382-D60C-42BF-80B2-71C971838E6F}" type="slidenum">
              <a:rPr/>
              <a:p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4592782" y="2133600"/>
            <a:ext cx="3865418" cy="4172197"/>
            <a:chOff x="0" y="0"/>
            <a:chExt cx="1600200" cy="1727200"/>
          </a:xfrm>
        </p:grpSpPr>
        <p:sp>
          <p:nvSpPr>
            <p:cNvPr id="8" name="Oval 7"/>
            <p:cNvSpPr/>
            <p:nvPr/>
          </p:nvSpPr>
          <p:spPr>
            <a:xfrm>
              <a:off x="685800" y="152400"/>
              <a:ext cx="914400" cy="9144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381000" y="1206500"/>
              <a:ext cx="457200" cy="4572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Oval 9"/>
            <p:cNvSpPr/>
            <p:nvPr/>
          </p:nvSpPr>
          <p:spPr>
            <a:xfrm>
              <a:off x="685800" y="914400"/>
              <a:ext cx="355600" cy="3556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647700" y="1143000"/>
              <a:ext cx="431800" cy="4318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457200" y="0"/>
              <a:ext cx="762000" cy="762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Oval 15"/>
            <p:cNvSpPr/>
            <p:nvPr/>
          </p:nvSpPr>
          <p:spPr>
            <a:xfrm>
              <a:off x="1028700" y="1524000"/>
              <a:ext cx="203200" cy="2032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Oval 16"/>
            <p:cNvSpPr/>
            <p:nvPr/>
          </p:nvSpPr>
          <p:spPr>
            <a:xfrm>
              <a:off x="88900" y="10668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Oval 18"/>
            <p:cNvSpPr/>
            <p:nvPr/>
          </p:nvSpPr>
          <p:spPr>
            <a:xfrm>
              <a:off x="0" y="12446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Oval 19"/>
            <p:cNvSpPr/>
            <p:nvPr/>
          </p:nvSpPr>
          <p:spPr>
            <a:xfrm>
              <a:off x="152400" y="1092200"/>
              <a:ext cx="127000" cy="1270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304800" y="10668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09600" y="990600"/>
            <a:ext cx="1179761" cy="1356814"/>
            <a:chOff x="266700" y="914400"/>
            <a:chExt cx="1179761" cy="1356814"/>
          </a:xfrm>
        </p:grpSpPr>
        <p:sp>
          <p:nvSpPr>
            <p:cNvPr id="23" name="Oval 22"/>
            <p:cNvSpPr/>
            <p:nvPr/>
          </p:nvSpPr>
          <p:spPr>
            <a:xfrm>
              <a:off x="555812" y="1380565"/>
              <a:ext cx="890649" cy="890649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" name="Oval 25"/>
            <p:cNvSpPr/>
            <p:nvPr/>
          </p:nvSpPr>
          <p:spPr>
            <a:xfrm flipV="1">
              <a:off x="304800" y="1219200"/>
              <a:ext cx="355600" cy="3556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7" name="Oval 26"/>
            <p:cNvSpPr/>
            <p:nvPr/>
          </p:nvSpPr>
          <p:spPr>
            <a:xfrm flipV="1">
              <a:off x="266700" y="914400"/>
              <a:ext cx="431800" cy="4318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8" name="Oval 27"/>
            <p:cNvSpPr/>
            <p:nvPr/>
          </p:nvSpPr>
          <p:spPr>
            <a:xfrm flipV="1">
              <a:off x="609600" y="1066800"/>
              <a:ext cx="203200" cy="2032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4400" y="2590800"/>
            <a:ext cx="1905000" cy="1905000"/>
          </a:xfrm>
          <a:prstGeom prst="ellipse">
            <a:avLst/>
          </a:prstGeom>
          <a:solidFill>
            <a:schemeClr val="tx2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143000"/>
            <a:ext cx="7086600" cy="1472184"/>
          </a:xfrm>
        </p:spPr>
        <p:txBody>
          <a:bodyPr anchor="ctr" anchorCtr="0">
            <a:normAutofit/>
          </a:bodyPr>
          <a:lstStyle>
            <a:lvl1pPr algn="l">
              <a:defRPr sz="3600" b="0" cap="none" baseline="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953" y="1752600"/>
            <a:ext cx="3429000" cy="3886200"/>
          </a:xfrm>
          <a:prstGeom prst="ellipse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vert="horz" lIns="45720" tIns="45720" rIns="45720" bIns="45720" rtlCol="0" anchor="t" anchorCtr="0">
            <a:normAutofit/>
            <a:scene3d>
              <a:camera prst="orthographicFront"/>
              <a:lightRig rig="threePt" dir="t"/>
            </a:scene3d>
            <a:sp3d extrusionH="25400"/>
          </a:bodyPr>
          <a:lstStyle>
            <a:lvl1pPr indent="-2286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indent="-228600" algn="l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indent="-228600" algn="l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indent="-228600" algn="l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indent="-228600" algn="l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2362200"/>
            <a:ext cx="3429000" cy="3886200"/>
          </a:xfrm>
          <a:prstGeom prst="ellipse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vert="horz" lIns="45720" tIns="45720" rIns="45720" bIns="45720" rtlCol="0" anchor="t" anchorCtr="0">
            <a:normAutofit/>
            <a:scene3d>
              <a:camera prst="orthographicFront"/>
              <a:lightRig rig="threePt" dir="t"/>
            </a:scene3d>
            <a:sp3d extrusionH="25400"/>
          </a:bodyPr>
          <a:lstStyle>
            <a:lvl1pPr indent="-228600" algn="l" defTabSz="914400" rtl="0" eaLnBrk="1" latinLnBrk="0" hangingPunct="1">
              <a:buFont typeface="Wingdings" pitchFamily="2" charset="2"/>
              <a:buChar char="l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indent="-228600" algn="l" defTabSz="914400" rtl="0" eaLnBrk="1" latinLnBrk="0" hangingPunct="1">
              <a:buFont typeface="Arial" pitchFamily="34" charset="0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indent="-228600" algn="l" defTabSz="914400" rtl="0" eaLnBrk="1" latinLnBrk="0" hangingPunct="1">
              <a:buFont typeface="Wingdings" pitchFamily="2" charset="2"/>
              <a:buChar char="l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indent="-228600" algn="l" defTabSz="914400" rtl="0" eaLnBrk="1" latinLnBrk="0" hangingPunct="1">
              <a:buFont typeface="Arial" pitchFamily="34" charset="0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indent="-228600" algn="l" defTabSz="914400" rtl="0" eaLnBrk="1" latinLnBrk="0" hangingPunct="1">
              <a:buFont typeface="Wingdings" pitchFamily="2" charset="2"/>
              <a:buChar char="l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72B68-D3DE-4D15-8775-7265D37D5442}" type="datetime1">
              <a:rPr lang="ru-RU"/>
              <a:pPr/>
              <a:t>15.10.2017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21382-D60C-42BF-80B2-71C971838E6F}" type="slidenum">
              <a:rPr/>
              <a:pPr/>
              <a:t>‹#›</a:t>
            </a:fld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609600"/>
            <a:ext cx="6629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6200000">
            <a:off x="-870003" y="3147219"/>
            <a:ext cx="3429000" cy="639762"/>
          </a:xfrm>
          <a:prstGeom prst="rect">
            <a:avLst/>
          </a:prstGeom>
          <a:noFill/>
        </p:spPr>
        <p:txBody>
          <a:bodyPr anchor="ctr" anchorCtr="0">
            <a:scene3d>
              <a:camera prst="orthographicFront"/>
              <a:lightRig rig="threePt" dir="t"/>
            </a:scene3d>
            <a:sp3d extrusionH="25400">
              <a:bevelT w="12700" h="12700"/>
              <a:extrusionClr>
                <a:schemeClr val="bg1">
                  <a:lumMod val="10000"/>
                  <a:lumOff val="90000"/>
                </a:schemeClr>
              </a:extrusionClr>
            </a:sp3d>
          </a:bodyPr>
          <a:lstStyle>
            <a:lvl1pPr marL="0" indent="0" algn="ctr">
              <a:buNone/>
              <a:defRPr sz="1800" b="0">
                <a:effectLst/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800" y="1755648"/>
            <a:ext cx="3200400" cy="3429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 rot="16200000">
            <a:off x="3259278" y="3756819"/>
            <a:ext cx="3429000" cy="639762"/>
          </a:xfrm>
          <a:prstGeom prst="rect">
            <a:avLst/>
          </a:prstGeom>
          <a:noFill/>
        </p:spPr>
        <p:txBody>
          <a:bodyPr anchor="ctr" anchorCtr="0">
            <a:scene3d>
              <a:camera prst="orthographicFront"/>
              <a:lightRig rig="threePt" dir="t"/>
            </a:scene3d>
            <a:sp3d extrusionH="25400">
              <a:bevelT w="12700" h="12700"/>
              <a:extrusionClr>
                <a:schemeClr val="bg1">
                  <a:lumMod val="10000"/>
                  <a:lumOff val="90000"/>
                </a:schemeClr>
              </a:extrusionClr>
            </a:sp3d>
          </a:bodyPr>
          <a:lstStyle>
            <a:lvl1pPr marL="0" indent="0" algn="ctr">
              <a:buNone/>
              <a:defRPr sz="1800" b="0">
                <a:effectLst/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81600" y="2359152"/>
            <a:ext cx="3200400" cy="3429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9F8DD-171E-4103-BDCF-360604A90395}" type="datetime1">
              <a:rPr lang="ru-RU"/>
              <a:pPr/>
              <a:t>15.10.2017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21382-D60C-42BF-80B2-71C971838E6F}" type="slidenum">
              <a:rPr/>
              <a:pPr/>
              <a:t>‹#›</a:t>
            </a:fld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6A308-50E9-40BB-93A3-480D9EF55114}" type="datetime1">
              <a:rPr lang="ru-RU"/>
              <a:pPr/>
              <a:t>15.10.2017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21382-D60C-42BF-80B2-71C971838E6F}" type="slidenum">
              <a:rPr/>
              <a:pPr/>
              <a:t>‹#›</a:t>
            </a:fld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CA8AE-17A6-44FE-A8D6-2BACC4B287BB}" type="datetime1">
              <a:rPr lang="ru-RU"/>
              <a:pPr/>
              <a:t>15.10.2017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21382-D60C-42BF-80B2-71C971838E6F}" type="slidenum">
              <a:rPr/>
              <a:pPr/>
              <a:t>‹#›</a:t>
            </a:fld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4048"/>
            <a:ext cx="2130552" cy="3044952"/>
          </a:xfrm>
          <a:noFill/>
          <a:ln>
            <a:noFill/>
          </a:ln>
          <a:scene3d>
            <a:camera prst="orthographicFront"/>
            <a:lightRig rig="threePt" dir="t"/>
          </a:scene3d>
          <a:sp3d>
            <a:bevelT w="12700" h="12700"/>
          </a:sp3d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25400">
              <a:bevelT w="12700" h="12700"/>
              <a:extrusionClr>
                <a:schemeClr val="bg1">
                  <a:lumMod val="10000"/>
                  <a:lumOff val="90000"/>
                </a:schemeClr>
              </a:extrusion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200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1667D-E1E4-4A24-8096-9861A741B26D}" type="datetime1">
              <a:rPr lang="ru-RU"/>
              <a:pPr/>
              <a:t>15.10.2017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21382-D60C-42BF-80B2-71C971838E6F}" type="slidenum">
              <a:rPr/>
              <a:pPr/>
              <a:t>‹#›</a:t>
            </a:fld>
            <a:endParaRPr/>
          </a:p>
        </p:txBody>
      </p:sp>
      <p:grpSp>
        <p:nvGrpSpPr>
          <p:cNvPr id="23" name="Group 22"/>
          <p:cNvGrpSpPr/>
          <p:nvPr/>
        </p:nvGrpSpPr>
        <p:grpSpPr>
          <a:xfrm>
            <a:off x="4695702" y="2133600"/>
            <a:ext cx="4448298" cy="4018808"/>
            <a:chOff x="4695702" y="2133600"/>
            <a:chExt cx="4448298" cy="4018808"/>
          </a:xfrm>
        </p:grpSpPr>
        <p:sp>
          <p:nvSpPr>
            <p:cNvPr id="10" name="Oval 9"/>
            <p:cNvSpPr/>
            <p:nvPr/>
          </p:nvSpPr>
          <p:spPr>
            <a:xfrm>
              <a:off x="4695702" y="5048003"/>
              <a:ext cx="1104405" cy="1104405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Oval 10"/>
            <p:cNvSpPr/>
            <p:nvPr/>
          </p:nvSpPr>
          <p:spPr>
            <a:xfrm>
              <a:off x="7065818" y="4572000"/>
              <a:ext cx="858982" cy="858982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5339938" y="4894613"/>
              <a:ext cx="1043049" cy="1043049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6693725" y="3048000"/>
              <a:ext cx="1840675" cy="1840675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Oval 13"/>
            <p:cNvSpPr/>
            <p:nvPr/>
          </p:nvSpPr>
          <p:spPr>
            <a:xfrm>
              <a:off x="7916883" y="2133600"/>
              <a:ext cx="858982" cy="858982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5" name="Oval 14"/>
            <p:cNvSpPr/>
            <p:nvPr/>
          </p:nvSpPr>
          <p:spPr>
            <a:xfrm>
              <a:off x="7824849" y="2685803"/>
              <a:ext cx="1043049" cy="1043049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8653153" y="2869870"/>
              <a:ext cx="490847" cy="490847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6552210" y="5120244"/>
              <a:ext cx="306779" cy="306779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Oval 19"/>
            <p:cNvSpPr/>
            <p:nvPr/>
          </p:nvSpPr>
          <p:spPr>
            <a:xfrm>
              <a:off x="6781800" y="5562600"/>
              <a:ext cx="306779" cy="306779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1" name="Oval 20"/>
            <p:cNvSpPr/>
            <p:nvPr/>
          </p:nvSpPr>
          <p:spPr>
            <a:xfrm>
              <a:off x="6705600" y="5181600"/>
              <a:ext cx="306779" cy="306779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7073735" y="5120244"/>
              <a:ext cx="306779" cy="306779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0" y="927847"/>
            <a:ext cx="4114800" cy="4114800"/>
          </a:xfrm>
          <a:solidFill>
            <a:schemeClr val="bg1"/>
          </a:solidFill>
          <a:ln w="101600">
            <a:solidFill>
              <a:schemeClr val="tx2">
                <a:alpha val="50000"/>
              </a:schemeClr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45720" tIns="91440" rIns="45720" bIns="45720" rtlCol="0" anchor="t" anchorCtr="0">
            <a:normAutofit/>
            <a:scene3d>
              <a:camera prst="orthographicFront"/>
              <a:lightRig rig="threePt" dir="t"/>
            </a:scene3d>
            <a:sp3d extrusionH="25400"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Font typeface="Wingdings" pitchFamily="2" charset="2"/>
              <a:buChar char="l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175" indent="-228600" algn="l" defTabSz="914400" rtl="0" eaLnBrk="1" latinLnBrk="0" hangingPunct="1">
              <a:spcBef>
                <a:spcPts val="1800"/>
              </a:spcBef>
              <a:buFont typeface="Arial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06450" indent="-228600" algn="l" defTabSz="914400" rtl="0" eaLnBrk="1" latinLnBrk="0" hangingPunct="1">
              <a:spcBef>
                <a:spcPts val="1800"/>
              </a:spcBef>
              <a:buFont typeface="Wingdings" pitchFamily="2" charset="2"/>
              <a:buChar char="l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89025" indent="-228600" algn="l" defTabSz="914400" rtl="0" eaLnBrk="1" latinLnBrk="0" hangingPunct="1">
              <a:spcBef>
                <a:spcPts val="1800"/>
              </a:spcBef>
              <a:buFont typeface="Arial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ts val="1800"/>
              </a:spcBef>
              <a:buFont typeface="Wingdings" pitchFamily="2" charset="2"/>
              <a:buChar char="l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25" name="Oval 24"/>
          <p:cNvSpPr/>
          <p:nvPr/>
        </p:nvSpPr>
        <p:spPr>
          <a:xfrm>
            <a:off x="3886200" y="5638800"/>
            <a:ext cx="304800" cy="3048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4645152"/>
            <a:ext cx="2514600" cy="1600200"/>
          </a:xfrm>
          <a:solidFill>
            <a:schemeClr val="tx2">
              <a:alpha val="20000"/>
            </a:schemeClr>
          </a:solidFill>
          <a:ln>
            <a:noFill/>
          </a:ln>
        </p:spPr>
        <p:txBody>
          <a:bodyPr vert="horz" lIns="0" tIns="45720" rIns="0" bIns="45720" rtlCol="0" anchor="t" anchorCtr="0">
            <a:normAutofit/>
            <a:scene3d>
              <a:camera prst="orthographicFront"/>
              <a:lightRig rig="threePt" dir="t"/>
            </a:scene3d>
            <a:sp3d extrusionH="25400"/>
          </a:bodyPr>
          <a:lstStyle>
            <a:lvl1pPr marL="0" indent="0" algn="ctr"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1800"/>
              </a:spcBef>
              <a:buFont typeface="Wingdings" pitchFamily="2" charset="2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26" name="Oval 25"/>
          <p:cNvSpPr/>
          <p:nvPr/>
        </p:nvSpPr>
        <p:spPr>
          <a:xfrm>
            <a:off x="3319153" y="5147953"/>
            <a:ext cx="186047" cy="186047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3225024" y="5103129"/>
            <a:ext cx="186047" cy="186047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2133600" cy="3048000"/>
          </a:xfrm>
          <a:noFill/>
          <a:ln>
            <a:noFill/>
          </a:ln>
          <a:scene3d>
            <a:camera prst="orthographicFront"/>
            <a:lightRig rig="threePt" dir="t"/>
          </a:scene3d>
          <a:sp3d>
            <a:bevelT w="12700" h="12700"/>
          </a:sp3d>
        </p:spPr>
        <p:txBody>
          <a:bodyPr anchor="b">
            <a:noAutofit/>
          </a:bodyPr>
          <a:lstStyle>
            <a:lvl1pPr algn="l">
              <a:defRPr sz="4000" kern="1200" spc="200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4648200"/>
            <a:ext cx="3200400" cy="1524000"/>
          </a:xfrm>
        </p:spPr>
        <p:txBody>
          <a:bodyPr lIns="0" rIns="0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00348-8346-46E7-9CC2-98F108BF95F5}" type="datetime1">
              <a:rPr lang="ru-RU"/>
              <a:pPr/>
              <a:t>15.10.2017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21382-D60C-42BF-80B2-71C971838E6F}" type="slidenum">
              <a:rPr/>
              <a:pPr/>
              <a:t>‹#›</a:t>
            </a:fld>
            <a:endParaRPr/>
          </a:p>
        </p:txBody>
      </p:sp>
      <p:grpSp>
        <p:nvGrpSpPr>
          <p:cNvPr id="22" name="Group 21"/>
          <p:cNvGrpSpPr/>
          <p:nvPr/>
        </p:nvGrpSpPr>
        <p:grpSpPr>
          <a:xfrm>
            <a:off x="3775364" y="2133600"/>
            <a:ext cx="5368636" cy="4724400"/>
            <a:chOff x="0" y="0"/>
            <a:chExt cx="2222500" cy="1955800"/>
          </a:xfrm>
        </p:grpSpPr>
        <p:sp>
          <p:nvSpPr>
            <p:cNvPr id="8" name="Oval 7"/>
            <p:cNvSpPr/>
            <p:nvPr/>
          </p:nvSpPr>
          <p:spPr>
            <a:xfrm>
              <a:off x="685800" y="152400"/>
              <a:ext cx="914400" cy="9144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381000" y="1206500"/>
              <a:ext cx="457200" cy="4572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Oval 9"/>
            <p:cNvSpPr/>
            <p:nvPr/>
          </p:nvSpPr>
          <p:spPr>
            <a:xfrm>
              <a:off x="685800" y="914400"/>
              <a:ext cx="355600" cy="3556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647700" y="1143000"/>
              <a:ext cx="431800" cy="4318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457200" y="0"/>
              <a:ext cx="762000" cy="762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Oval 12"/>
            <p:cNvSpPr/>
            <p:nvPr/>
          </p:nvSpPr>
          <p:spPr>
            <a:xfrm>
              <a:off x="1714500" y="0"/>
              <a:ext cx="355600" cy="3556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Oval 13"/>
            <p:cNvSpPr/>
            <p:nvPr/>
          </p:nvSpPr>
          <p:spPr>
            <a:xfrm>
              <a:off x="1676400" y="228600"/>
              <a:ext cx="431800" cy="4318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019300" y="304800"/>
              <a:ext cx="203200" cy="2032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1028700" y="1524000"/>
              <a:ext cx="203200" cy="2032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Oval 16"/>
            <p:cNvSpPr/>
            <p:nvPr/>
          </p:nvSpPr>
          <p:spPr>
            <a:xfrm>
              <a:off x="88900" y="10668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Oval 17"/>
            <p:cNvSpPr/>
            <p:nvPr/>
          </p:nvSpPr>
          <p:spPr>
            <a:xfrm>
              <a:off x="914400" y="1752600"/>
              <a:ext cx="203200" cy="2032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Oval 18"/>
            <p:cNvSpPr/>
            <p:nvPr/>
          </p:nvSpPr>
          <p:spPr>
            <a:xfrm>
              <a:off x="0" y="12446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Oval 19"/>
            <p:cNvSpPr/>
            <p:nvPr/>
          </p:nvSpPr>
          <p:spPr>
            <a:xfrm>
              <a:off x="152400" y="1092200"/>
              <a:ext cx="127000" cy="1270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304800" y="10668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14600" y="685800"/>
            <a:ext cx="4572000" cy="45720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tx2">
                <a:alpha val="50000"/>
              </a:schemeClr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25400"/>
          </a:bodyPr>
          <a:lstStyle>
            <a:lvl1pPr marL="0" indent="0" algn="ctr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7800" y="609600"/>
            <a:ext cx="6629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threePt" dir="t"/>
            </a:scene3d>
            <a:sp3d extrusionH="25400">
              <a:bevelT w="12700" h="12700"/>
              <a:extrusionClr>
                <a:schemeClr val="bg1">
                  <a:lumMod val="10000"/>
                  <a:lumOff val="90000"/>
                </a:schemeClr>
              </a:extrusionClr>
            </a:sp3d>
          </a:bodyPr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901952"/>
            <a:ext cx="6629400" cy="4224528"/>
          </a:xfrm>
          <a:prstGeom prst="ellipse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vert="horz" lIns="45720" tIns="45720" rIns="45720" bIns="45720" rtlCol="0" anchor="t" anchorCtr="0">
            <a:normAutofit/>
            <a:scene3d>
              <a:camera prst="orthographicFront"/>
              <a:lightRig rig="threePt" dir="t"/>
            </a:scene3d>
            <a:sp3d extrusionH="25400"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21824"/>
            <a:ext cx="2133600" cy="2599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6A05E-13CC-4D8D-8C18-087C8EABDD89}" type="datetime1">
              <a:rPr lang="ru-RU"/>
              <a:pPr/>
              <a:t>15.10.2017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21824"/>
            <a:ext cx="2895600" cy="2599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21824"/>
            <a:ext cx="2133600" cy="2599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21382-D60C-42BF-80B2-71C971838E6F}" type="slidenum">
              <a:rPr/>
              <a:pPr/>
              <a:t>‹#›</a:t>
            </a:fld>
            <a:endParaRPr/>
          </a:p>
        </p:txBody>
      </p:sp>
      <p:sp>
        <p:nvSpPr>
          <p:cNvPr id="59" name="Oval 58"/>
          <p:cNvSpPr/>
          <p:nvPr/>
        </p:nvSpPr>
        <p:spPr>
          <a:xfrm>
            <a:off x="685800" y="152400"/>
            <a:ext cx="914400" cy="9144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381000" y="1206500"/>
            <a:ext cx="457200" cy="4572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Oval 62"/>
          <p:cNvSpPr/>
          <p:nvPr/>
        </p:nvSpPr>
        <p:spPr>
          <a:xfrm>
            <a:off x="685800" y="914400"/>
            <a:ext cx="355600" cy="3556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647700" y="1143000"/>
            <a:ext cx="431800" cy="4318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457200" y="0"/>
            <a:ext cx="762000" cy="7620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6" name="Oval 65"/>
          <p:cNvSpPr/>
          <p:nvPr/>
        </p:nvSpPr>
        <p:spPr>
          <a:xfrm>
            <a:off x="1714500" y="0"/>
            <a:ext cx="355600" cy="3556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Oval 66"/>
          <p:cNvSpPr/>
          <p:nvPr/>
        </p:nvSpPr>
        <p:spPr>
          <a:xfrm>
            <a:off x="1676400" y="228600"/>
            <a:ext cx="431800" cy="4318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8" name="Oval 67"/>
          <p:cNvSpPr/>
          <p:nvPr/>
        </p:nvSpPr>
        <p:spPr>
          <a:xfrm>
            <a:off x="2019300" y="304800"/>
            <a:ext cx="203200" cy="2032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9" name="Oval 68"/>
          <p:cNvSpPr/>
          <p:nvPr/>
        </p:nvSpPr>
        <p:spPr>
          <a:xfrm>
            <a:off x="1028700" y="1524000"/>
            <a:ext cx="203200" cy="2032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0" name="Oval 69"/>
          <p:cNvSpPr/>
          <p:nvPr/>
        </p:nvSpPr>
        <p:spPr>
          <a:xfrm>
            <a:off x="88900" y="1066800"/>
            <a:ext cx="127000" cy="1270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Oval 70"/>
          <p:cNvSpPr/>
          <p:nvPr/>
        </p:nvSpPr>
        <p:spPr>
          <a:xfrm>
            <a:off x="914400" y="1752600"/>
            <a:ext cx="203200" cy="2032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2" name="Oval 71"/>
          <p:cNvSpPr/>
          <p:nvPr/>
        </p:nvSpPr>
        <p:spPr>
          <a:xfrm>
            <a:off x="0" y="1244600"/>
            <a:ext cx="127000" cy="1270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3" name="Oval 72"/>
          <p:cNvSpPr/>
          <p:nvPr/>
        </p:nvSpPr>
        <p:spPr>
          <a:xfrm>
            <a:off x="152400" y="1092200"/>
            <a:ext cx="127000" cy="127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304800" y="1066800"/>
            <a:ext cx="127000" cy="1270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7" name="Oval 76"/>
          <p:cNvSpPr/>
          <p:nvPr/>
        </p:nvSpPr>
        <p:spPr>
          <a:xfrm rot="6197586" flipV="1">
            <a:off x="7932464" y="5568366"/>
            <a:ext cx="914400" cy="9144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0" name="Oval 79"/>
          <p:cNvSpPr/>
          <p:nvPr/>
        </p:nvSpPr>
        <p:spPr>
          <a:xfrm rot="6197586" flipV="1">
            <a:off x="8633992" y="4734233"/>
            <a:ext cx="457200" cy="4572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1" name="Oval 80"/>
          <p:cNvSpPr/>
          <p:nvPr/>
        </p:nvSpPr>
        <p:spPr>
          <a:xfrm rot="6197586" flipV="1">
            <a:off x="8292676" y="4953384"/>
            <a:ext cx="355600" cy="3556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2" name="Oval 81"/>
          <p:cNvSpPr/>
          <p:nvPr/>
        </p:nvSpPr>
        <p:spPr>
          <a:xfrm rot="6197586" flipV="1">
            <a:off x="8514131" y="4976607"/>
            <a:ext cx="431800" cy="4318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3" name="Oval 82"/>
          <p:cNvSpPr/>
          <p:nvPr/>
        </p:nvSpPr>
        <p:spPr>
          <a:xfrm rot="6197586" flipV="1">
            <a:off x="7856272" y="5295370"/>
            <a:ext cx="762000" cy="762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4" name="Oval 83"/>
          <p:cNvSpPr/>
          <p:nvPr/>
        </p:nvSpPr>
        <p:spPr>
          <a:xfrm rot="6197586" flipV="1">
            <a:off x="199818" y="5914818"/>
            <a:ext cx="216774" cy="216774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5" name="Oval 84"/>
          <p:cNvSpPr/>
          <p:nvPr/>
        </p:nvSpPr>
        <p:spPr>
          <a:xfrm rot="6197586" flipV="1">
            <a:off x="7387699" y="5767494"/>
            <a:ext cx="431800" cy="4318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6" name="Oval 85"/>
          <p:cNvSpPr/>
          <p:nvPr/>
        </p:nvSpPr>
        <p:spPr>
          <a:xfrm rot="6197586" flipV="1">
            <a:off x="7412357" y="6095509"/>
            <a:ext cx="203200" cy="2032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7" name="Oval 86"/>
          <p:cNvSpPr/>
          <p:nvPr/>
        </p:nvSpPr>
        <p:spPr>
          <a:xfrm rot="6197586" flipV="1">
            <a:off x="7638907" y="6462226"/>
            <a:ext cx="203200" cy="2032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8" name="Oval 87"/>
          <p:cNvSpPr/>
          <p:nvPr/>
        </p:nvSpPr>
        <p:spPr>
          <a:xfrm rot="6197586" flipV="1">
            <a:off x="8607584" y="4384300"/>
            <a:ext cx="127000" cy="1270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9" name="Oval 88"/>
          <p:cNvSpPr/>
          <p:nvPr/>
        </p:nvSpPr>
        <p:spPr>
          <a:xfrm rot="6197586" flipV="1">
            <a:off x="7887663" y="6403551"/>
            <a:ext cx="203200" cy="2032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0" name="Oval 89"/>
          <p:cNvSpPr/>
          <p:nvPr/>
        </p:nvSpPr>
        <p:spPr>
          <a:xfrm rot="6197586" flipV="1">
            <a:off x="8801061" y="4338664"/>
            <a:ext cx="127000" cy="127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1" name="Oval 90"/>
          <p:cNvSpPr/>
          <p:nvPr/>
        </p:nvSpPr>
        <p:spPr>
          <a:xfrm rot="6197586" flipV="1">
            <a:off x="8617702" y="4451939"/>
            <a:ext cx="127000" cy="127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2" name="Oval 91"/>
          <p:cNvSpPr/>
          <p:nvPr/>
        </p:nvSpPr>
        <p:spPr>
          <a:xfrm rot="6197586" flipV="1">
            <a:off x="8557941" y="4594415"/>
            <a:ext cx="127000" cy="1270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5" name="Oval 94"/>
          <p:cNvSpPr/>
          <p:nvPr/>
        </p:nvSpPr>
        <p:spPr>
          <a:xfrm rot="6197586" flipV="1">
            <a:off x="243115" y="6241508"/>
            <a:ext cx="127000" cy="1270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6" name="Oval 95"/>
          <p:cNvSpPr/>
          <p:nvPr/>
        </p:nvSpPr>
        <p:spPr>
          <a:xfrm rot="6197586" flipV="1">
            <a:off x="436592" y="6195872"/>
            <a:ext cx="127000" cy="127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7" name="Oval 96"/>
          <p:cNvSpPr/>
          <p:nvPr/>
        </p:nvSpPr>
        <p:spPr>
          <a:xfrm rot="6197586" flipV="1">
            <a:off x="253233" y="6309147"/>
            <a:ext cx="127000" cy="127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8" name="Oval 97"/>
          <p:cNvSpPr/>
          <p:nvPr/>
        </p:nvSpPr>
        <p:spPr>
          <a:xfrm rot="6197586" flipV="1">
            <a:off x="193472" y="6451623"/>
            <a:ext cx="127000" cy="1270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1" r:id="rId10"/>
    <p:sldLayoutId id="2147483662" r:id="rId11"/>
    <p:sldLayoutId id="2147483658" r:id="rId12"/>
    <p:sldLayoutId id="2147483659" r:id="rId13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200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Font typeface="Wingdings" pitchFamily="2" charset="2"/>
        <a:buChar char=""/>
        <a:defRPr sz="1800" kern="1200">
          <a:solidFill>
            <a:schemeClr val="tx1"/>
          </a:solidFill>
          <a:effectLst>
            <a:outerShdw blurRad="76200" sx="101000" sy="101000" algn="ctr" rotWithShape="0">
              <a:schemeClr val="tx1">
                <a:lumMod val="85000"/>
                <a:alpha val="40000"/>
              </a:schemeClr>
            </a:outerShdw>
          </a:effectLst>
          <a:latin typeface="+mn-lt"/>
          <a:ea typeface="+mn-ea"/>
          <a:cs typeface="+mn-cs"/>
        </a:defRPr>
      </a:lvl1pPr>
      <a:lvl2pPr marL="514350" indent="-228600" algn="l" defTabSz="914400" rtl="0" eaLnBrk="1" latinLnBrk="0" hangingPunct="1">
        <a:spcBef>
          <a:spcPts val="1000"/>
        </a:spcBef>
        <a:buFont typeface="Arial" pitchFamily="34" charset="0"/>
        <a:buChar char="•"/>
        <a:defRPr sz="1800" kern="1200">
          <a:solidFill>
            <a:schemeClr val="tx1"/>
          </a:solidFill>
          <a:effectLst>
            <a:outerShdw blurRad="76200" sx="101000" sy="101000" algn="ctr" rotWithShape="0">
              <a:schemeClr val="tx1">
                <a:lumMod val="85000"/>
                <a:alpha val="40000"/>
              </a:schemeClr>
            </a:outerShdw>
          </a:effectLst>
          <a:latin typeface="+mn-lt"/>
          <a:ea typeface="+mn-ea"/>
          <a:cs typeface="+mn-cs"/>
        </a:defRPr>
      </a:lvl2pPr>
      <a:lvl3pPr marL="806450" indent="-228600" algn="l" defTabSz="914400" rtl="0" eaLnBrk="1" latinLnBrk="0" hangingPunct="1">
        <a:spcBef>
          <a:spcPts val="1000"/>
        </a:spcBef>
        <a:buFont typeface="Wingdings" pitchFamily="2" charset="2"/>
        <a:buChar char=""/>
        <a:defRPr sz="1800" kern="1200">
          <a:solidFill>
            <a:schemeClr val="tx1"/>
          </a:solidFill>
          <a:effectLst>
            <a:outerShdw blurRad="76200" sx="101000" sy="101000" algn="ctr" rotWithShape="0">
              <a:schemeClr val="tx1">
                <a:lumMod val="85000"/>
                <a:alpha val="40000"/>
              </a:schemeClr>
            </a:outerShdw>
          </a:effectLst>
          <a:latin typeface="+mn-lt"/>
          <a:ea typeface="+mn-ea"/>
          <a:cs typeface="+mn-cs"/>
        </a:defRPr>
      </a:lvl3pPr>
      <a:lvl4pPr marL="1089025" indent="-228600" algn="l" defTabSz="914400" rtl="0" eaLnBrk="1" latinLnBrk="0" hangingPunct="1">
        <a:spcBef>
          <a:spcPts val="1000"/>
        </a:spcBef>
        <a:buFont typeface="Arial" pitchFamily="34" charset="0"/>
        <a:buChar char="•"/>
        <a:defRPr sz="1800" kern="1200">
          <a:solidFill>
            <a:schemeClr val="tx1"/>
          </a:solidFill>
          <a:effectLst>
            <a:outerShdw blurRad="76200" sx="101000" sy="101000" algn="ctr" rotWithShape="0">
              <a:schemeClr val="tx1">
                <a:lumMod val="85000"/>
                <a:alpha val="40000"/>
              </a:schemeClr>
            </a:outerShdw>
          </a:effectLst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ts val="1000"/>
        </a:spcBef>
        <a:buFont typeface="Wingdings" pitchFamily="2" charset="2"/>
        <a:buChar char="l"/>
        <a:defRPr sz="1800" kern="1200">
          <a:solidFill>
            <a:schemeClr val="tx1"/>
          </a:solidFill>
          <a:effectLst>
            <a:outerShdw blurRad="76200" sx="101000" sy="101000" algn="ctr" rotWithShape="0">
              <a:schemeClr val="tx1">
                <a:lumMod val="85000"/>
                <a:alpha val="40000"/>
              </a:scheme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00562" y="1071546"/>
            <a:ext cx="4357718" cy="357190"/>
          </a:xfrm>
        </p:spPr>
        <p:txBody>
          <a:bodyPr/>
          <a:lstStyle/>
          <a:p>
            <a:pPr>
              <a:defRPr/>
            </a:pPr>
            <a:endParaRPr lang="ru-RU" sz="1600" dirty="0" smtClean="0">
              <a:solidFill>
                <a:schemeClr val="tx1"/>
              </a:solidFill>
              <a:latin typeface="Times New Roman" charset="0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2786058"/>
            <a:ext cx="85725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FF0066"/>
                </a:solidFill>
                <a:latin typeface="Times New Roman" charset="0"/>
              </a:rPr>
              <a:t>ДИГИБРИДНОЕ СКРЕЩИВАНИЕ</a:t>
            </a:r>
            <a:endParaRPr lang="ru-RU" sz="3600" b="1" dirty="0" smtClean="0">
              <a:solidFill>
                <a:srgbClr val="FF0066"/>
              </a:solidFill>
              <a:latin typeface="Times New Roman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1910016" cy="199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4000504"/>
            <a:ext cx="3071834" cy="2294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58896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28604"/>
            <a:ext cx="8568952" cy="6168748"/>
          </a:xfrm>
        </p:spPr>
        <p:txBody>
          <a:bodyPr>
            <a:normAutofit fontScale="90000"/>
          </a:bodyPr>
          <a:lstStyle/>
          <a:p>
            <a:r>
              <a:rPr lang="ru-RU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Возникают 9 различных генотипов: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ААВВ, ААВ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AaBB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AaBb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AAbb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Aabb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aaBB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aaBb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aabb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проявляются в </a:t>
            </a:r>
            <a:r>
              <a:rPr lang="ru-RU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 4 фенотипов: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желтые-гладкие (ААВВ, ААВ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AaBB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AaBb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желтые-морщинистые (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AAbb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Aabb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зеленые-гладкие (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aaBB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aaBb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зеленые-морщинистые (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aabb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Соотношение фенотипов: 9:3:3:1.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цвету (гладкости)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3:1.Выполняется правило расщепления.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457200" y="457200"/>
            <a:ext cx="7924800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Менделя</a:t>
            </a:r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ru-RU" sz="28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независимого расщепления или закон независимого комбинирования признаков)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дигибридном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скрещивании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гены и признаки, за которые эти гены отвечают, наследуются независимо друг от друга.</a:t>
            </a:r>
          </a:p>
          <a:p>
            <a:pPr algn="ctr">
              <a:spcBef>
                <a:spcPct val="50000"/>
              </a:spcBef>
            </a:pPr>
            <a:r>
              <a:rPr lang="ru-RU" sz="28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справедлив в тех случаях, когда гены рассматриваемых  признаков  располагаются в разных  негомологичных  хромосомах.</a:t>
            </a:r>
            <a:endParaRPr lang="ru-RU" sz="2800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457200" y="457200"/>
            <a:ext cx="79248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Менделя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u="sng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единообразия гибридов первого поколения  или правило доминирования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при моногибридном скрещивании у гибридов первого поколения проявляются только доминантные признаки – оно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фенотипически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единообразно</a:t>
            </a:r>
          </a:p>
          <a:p>
            <a:pPr>
              <a:spcBef>
                <a:spcPct val="50000"/>
              </a:spcBef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закон Менделя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u="sng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расщепления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 потомстве, полученном от скрещивания гибридов первого поколения, наблюдается явление расщепления: четверть особей из гибридов второго поколения несёт рецессивный признак, три четверти – доминантный</a:t>
            </a:r>
          </a:p>
          <a:p>
            <a:pPr>
              <a:spcBef>
                <a:spcPct val="50000"/>
              </a:spcBef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закон Менделя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u="sng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независимого расщепления или закон независимого комбинирования признаков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дигибридном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скрещивании у гибридов каждая пара признаков наследуется независимо от других и даёт с ними разные сочетания. Образуются фенотипические группы, характеризующиеся отношением 9:3:3:1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расщепление по каждой паре генов идёт независимо от других пар генов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4386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 flipV="1">
            <a:off x="1447800" y="-1467544"/>
            <a:ext cx="6629400" cy="2077144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47664" y="404664"/>
            <a:ext cx="7267034" cy="5760640"/>
          </a:xfrm>
        </p:spPr>
        <p:txBody>
          <a:bodyPr>
            <a:noAutofit/>
          </a:bodyPr>
          <a:lstStyle/>
          <a:p>
            <a:pPr eaLnBrk="1" hangingPunct="1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крещивание особей, у которых учитывают отличия друг от друга по двум признакам – </a:t>
            </a: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дигибридное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eaLnBrk="1" hangingPunct="1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трем признакам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тригибридное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eaLnBrk="1" hangingPunct="1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многим признакам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полигибридное.</a:t>
            </a: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</a:pP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7800" y="609600"/>
            <a:ext cx="7339042" cy="1033450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Дигибридное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скрещивание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43050"/>
            <a:ext cx="8501122" cy="4857784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Скрещивание, при котором родительские формы отличаются по двум парам альтернативных признаков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двум парам аллелей),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называется 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дигибридным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7800" y="609600"/>
            <a:ext cx="7339042" cy="1033450"/>
          </a:xfrm>
        </p:spPr>
        <p:txBody>
          <a:bodyPr>
            <a:normAutofit/>
          </a:bodyPr>
          <a:lstStyle/>
          <a:p>
            <a:r>
              <a:rPr lang="ru-RU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Дигибридное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скрещивание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908720"/>
            <a:ext cx="8031836" cy="5592114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характера расщепления при скрещивании двух чистых линий гороха, различающихся по двум признакам:</a:t>
            </a:r>
          </a:p>
          <a:p>
            <a:pPr algn="ctr">
              <a:spcBef>
                <a:spcPts val="0"/>
              </a:spcBef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вету семян(желтые или зеленые);</a:t>
            </a:r>
          </a:p>
          <a:p>
            <a:pPr algn="ctr">
              <a:spcBef>
                <a:spcPts val="0"/>
              </a:spcBef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орме семян (гладкие или морщинистые).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64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7800" y="609600"/>
            <a:ext cx="7339042" cy="1033450"/>
          </a:xfrm>
        </p:spPr>
        <p:txBody>
          <a:bodyPr>
            <a:normAutofit/>
          </a:bodyPr>
          <a:lstStyle/>
          <a:p>
            <a:r>
              <a:rPr lang="ru-RU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Дигибридное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скрещивание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908720"/>
            <a:ext cx="8031836" cy="5592114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определяются </a:t>
            </a:r>
            <a:r>
              <a:rPr lang="ru-RU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различными парами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генов:</a:t>
            </a:r>
          </a:p>
          <a:p>
            <a:pPr algn="ctr">
              <a:spcBef>
                <a:spcPts val="0"/>
              </a:spcBef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одна пара генов отвечает за цвет семян, </a:t>
            </a:r>
          </a:p>
          <a:p>
            <a:pPr algn="ctr">
              <a:spcBef>
                <a:spcPts val="0"/>
              </a:spcBef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другая – за форму.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23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7800" y="609600"/>
            <a:ext cx="7339042" cy="1033450"/>
          </a:xfrm>
        </p:spPr>
        <p:txBody>
          <a:bodyPr>
            <a:normAutofit/>
          </a:bodyPr>
          <a:lstStyle/>
          <a:p>
            <a:r>
              <a:rPr lang="ru-RU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Дигибридное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скрещивание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908720"/>
            <a:ext cx="8031836" cy="5592114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елтая окраска горошин (А) доминирует над зеленой (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ctr">
              <a:spcBef>
                <a:spcPts val="0"/>
              </a:spcBef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гладкая форма горошин(В) доминирует над морщинистой(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40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285852" y="285728"/>
            <a:ext cx="7339042" cy="622992"/>
          </a:xfrm>
        </p:spPr>
        <p:txBody>
          <a:bodyPr>
            <a:normAutofit fontScale="90000"/>
          </a:bodyPr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762000" y="838200"/>
            <a:ext cx="685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</a:p>
        </p:txBody>
      </p:sp>
      <p:sp>
        <p:nvSpPr>
          <p:cNvPr id="35845" name="Oval 5"/>
          <p:cNvSpPr>
            <a:spLocks noChangeArrowheads="1"/>
          </p:cNvSpPr>
          <p:nvPr/>
        </p:nvSpPr>
        <p:spPr bwMode="auto">
          <a:xfrm>
            <a:off x="1752600" y="1219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46" name="Line 6"/>
          <p:cNvSpPr>
            <a:spLocks noChangeShapeType="1"/>
          </p:cNvSpPr>
          <p:nvPr/>
        </p:nvSpPr>
        <p:spPr bwMode="auto">
          <a:xfrm>
            <a:off x="1828800" y="1371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847" name="Line 7"/>
          <p:cNvSpPr>
            <a:spLocks noChangeShapeType="1"/>
          </p:cNvSpPr>
          <p:nvPr/>
        </p:nvSpPr>
        <p:spPr bwMode="auto">
          <a:xfrm>
            <a:off x="1752600" y="1447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1981200" y="914400"/>
            <a:ext cx="2057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АА ВВ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849" name="Oval 9"/>
          <p:cNvSpPr>
            <a:spLocks noChangeArrowheads="1"/>
          </p:cNvSpPr>
          <p:nvPr/>
        </p:nvSpPr>
        <p:spPr bwMode="auto">
          <a:xfrm>
            <a:off x="5486400" y="1295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50" name="Line 10"/>
          <p:cNvSpPr>
            <a:spLocks noChangeShapeType="1"/>
          </p:cNvSpPr>
          <p:nvPr/>
        </p:nvSpPr>
        <p:spPr bwMode="auto">
          <a:xfrm flipV="1">
            <a:off x="5638800" y="10668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5851" name="Text Box 11"/>
          <p:cNvSpPr txBox="1">
            <a:spLocks noChangeArrowheads="1"/>
          </p:cNvSpPr>
          <p:nvPr/>
        </p:nvSpPr>
        <p:spPr bwMode="auto">
          <a:xfrm>
            <a:off x="5943600" y="838200"/>
            <a:ext cx="1981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аа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bb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852" name="Text Box 12"/>
          <p:cNvSpPr txBox="1">
            <a:spLocks noChangeArrowheads="1"/>
          </p:cNvSpPr>
          <p:nvPr/>
        </p:nvSpPr>
        <p:spPr bwMode="auto">
          <a:xfrm>
            <a:off x="4267200" y="990600"/>
            <a:ext cx="609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</a:p>
        </p:txBody>
      </p:sp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1447800" y="1524000"/>
            <a:ext cx="2667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жёлтые, гладкие семена</a:t>
            </a:r>
          </a:p>
        </p:txBody>
      </p:sp>
      <p:sp>
        <p:nvSpPr>
          <p:cNvPr id="35854" name="Text Box 14"/>
          <p:cNvSpPr txBox="1">
            <a:spLocks noChangeArrowheads="1"/>
          </p:cNvSpPr>
          <p:nvPr/>
        </p:nvSpPr>
        <p:spPr bwMode="auto">
          <a:xfrm>
            <a:off x="5562600" y="1524000"/>
            <a:ext cx="2743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зелёные, морщинистые семена</a:t>
            </a:r>
          </a:p>
        </p:txBody>
      </p:sp>
      <p:sp>
        <p:nvSpPr>
          <p:cNvPr id="35855" name="Text Box 15"/>
          <p:cNvSpPr txBox="1">
            <a:spLocks noChangeArrowheads="1"/>
          </p:cNvSpPr>
          <p:nvPr/>
        </p:nvSpPr>
        <p:spPr bwMode="auto">
          <a:xfrm>
            <a:off x="533400" y="2133600"/>
            <a:ext cx="1323956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(гаметы)</a:t>
            </a:r>
          </a:p>
        </p:txBody>
      </p:sp>
      <p:sp>
        <p:nvSpPr>
          <p:cNvPr id="35856" name="Text Box 16"/>
          <p:cNvSpPr txBox="1">
            <a:spLocks noChangeArrowheads="1"/>
          </p:cNvSpPr>
          <p:nvPr/>
        </p:nvSpPr>
        <p:spPr bwMode="auto">
          <a:xfrm>
            <a:off x="2209800" y="2286000"/>
            <a:ext cx="990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</a:t>
            </a:r>
          </a:p>
        </p:txBody>
      </p:sp>
      <p:sp>
        <p:nvSpPr>
          <p:cNvPr id="35857" name="Text Box 17"/>
          <p:cNvSpPr txBox="1">
            <a:spLocks noChangeArrowheads="1"/>
          </p:cNvSpPr>
          <p:nvPr/>
        </p:nvSpPr>
        <p:spPr bwMode="auto">
          <a:xfrm>
            <a:off x="6553200" y="2286000"/>
            <a:ext cx="838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858" name="Line 18"/>
          <p:cNvSpPr>
            <a:spLocks noChangeShapeType="1"/>
          </p:cNvSpPr>
          <p:nvPr/>
        </p:nvSpPr>
        <p:spPr bwMode="auto">
          <a:xfrm>
            <a:off x="2895600" y="3048000"/>
            <a:ext cx="1371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5859" name="Line 19"/>
          <p:cNvSpPr>
            <a:spLocks noChangeShapeType="1"/>
          </p:cNvSpPr>
          <p:nvPr/>
        </p:nvSpPr>
        <p:spPr bwMode="auto">
          <a:xfrm flipH="1">
            <a:off x="5257800" y="2971800"/>
            <a:ext cx="1600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5860" name="Text Box 20"/>
          <p:cNvSpPr txBox="1">
            <a:spLocks noChangeArrowheads="1"/>
          </p:cNvSpPr>
          <p:nvPr/>
        </p:nvSpPr>
        <p:spPr bwMode="auto">
          <a:xfrm>
            <a:off x="838200" y="35052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861" name="Text Box 21"/>
          <p:cNvSpPr txBox="1">
            <a:spLocks noChangeArrowheads="1"/>
          </p:cNvSpPr>
          <p:nvPr/>
        </p:nvSpPr>
        <p:spPr bwMode="auto">
          <a:xfrm>
            <a:off x="3886200" y="3505200"/>
            <a:ext cx="1981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Аа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Bb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863" name="Text Box 23"/>
          <p:cNvSpPr txBox="1">
            <a:spLocks noChangeArrowheads="1"/>
          </p:cNvSpPr>
          <p:nvPr/>
        </p:nvSpPr>
        <p:spPr bwMode="auto">
          <a:xfrm>
            <a:off x="2895600" y="4267200"/>
            <a:ext cx="365760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жёлтые, гладкие семена</a:t>
            </a:r>
          </a:p>
          <a:p>
            <a:pPr algn="ctr">
              <a:spcBef>
                <a:spcPct val="50000"/>
              </a:spcBef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35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35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35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35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35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9" dur="500"/>
                                        <p:tgtEl>
                                          <p:spTgt spid="35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5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5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/>
      <p:bldP spid="35845" grpId="0" animBg="1"/>
      <p:bldP spid="35846" grpId="0" animBg="1"/>
      <p:bldP spid="35847" grpId="0" animBg="1"/>
      <p:bldP spid="35848" grpId="0"/>
      <p:bldP spid="35849" grpId="0" animBg="1"/>
      <p:bldP spid="35850" grpId="0" animBg="1"/>
      <p:bldP spid="35851" grpId="0"/>
      <p:bldP spid="35852" grpId="0"/>
      <p:bldP spid="35853" grpId="0"/>
      <p:bldP spid="35854" grpId="0"/>
      <p:bldP spid="35855" grpId="0"/>
      <p:bldP spid="35856" grpId="0"/>
      <p:bldP spid="35857" grpId="0"/>
      <p:bldP spid="35858" grpId="0" animBg="1"/>
      <p:bldP spid="35859" grpId="0" animBg="1"/>
      <p:bldP spid="35860" grpId="0"/>
      <p:bldP spid="35861" grpId="0"/>
      <p:bldP spid="3586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7924800" cy="5635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закон Менделя –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закон независимого расщепления</a:t>
            </a:r>
          </a:p>
        </p:txBody>
      </p:sp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533400" y="9144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1676400" y="838200"/>
            <a:ext cx="1981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Аа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Bb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762000" y="1600200"/>
            <a:ext cx="3657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жёлтые, гладкие семена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871" name="Oval 7"/>
          <p:cNvSpPr>
            <a:spLocks noChangeArrowheads="1"/>
          </p:cNvSpPr>
          <p:nvPr/>
        </p:nvSpPr>
        <p:spPr bwMode="auto">
          <a:xfrm>
            <a:off x="1295400" y="1295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72" name="Line 8"/>
          <p:cNvSpPr>
            <a:spLocks noChangeShapeType="1"/>
          </p:cNvSpPr>
          <p:nvPr/>
        </p:nvSpPr>
        <p:spPr bwMode="auto">
          <a:xfrm>
            <a:off x="1371600" y="1447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>
            <a:off x="1295400" y="1524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75" name="Oval 11"/>
          <p:cNvSpPr>
            <a:spLocks noChangeArrowheads="1"/>
          </p:cNvSpPr>
          <p:nvPr/>
        </p:nvSpPr>
        <p:spPr bwMode="auto">
          <a:xfrm>
            <a:off x="5029200" y="1371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 flipV="1">
            <a:off x="5181600" y="11430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6877" name="Text Box 13"/>
          <p:cNvSpPr txBox="1">
            <a:spLocks noChangeArrowheads="1"/>
          </p:cNvSpPr>
          <p:nvPr/>
        </p:nvSpPr>
        <p:spPr bwMode="auto">
          <a:xfrm>
            <a:off x="5562600" y="838200"/>
            <a:ext cx="1981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Аа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Bb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878" name="Text Box 14"/>
          <p:cNvSpPr txBox="1">
            <a:spLocks noChangeArrowheads="1"/>
          </p:cNvSpPr>
          <p:nvPr/>
        </p:nvSpPr>
        <p:spPr bwMode="auto">
          <a:xfrm>
            <a:off x="4572000" y="1600200"/>
            <a:ext cx="3657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жёлтые, гладкие семена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879" name="Text Box 15"/>
          <p:cNvSpPr txBox="1">
            <a:spLocks noChangeArrowheads="1"/>
          </p:cNvSpPr>
          <p:nvPr/>
        </p:nvSpPr>
        <p:spPr bwMode="auto">
          <a:xfrm>
            <a:off x="4038600" y="914400"/>
            <a:ext cx="609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</a:p>
        </p:txBody>
      </p:sp>
      <p:sp>
        <p:nvSpPr>
          <p:cNvPr id="36880" name="Text Box 16"/>
          <p:cNvSpPr txBox="1">
            <a:spLocks noChangeArrowheads="1"/>
          </p:cNvSpPr>
          <p:nvPr/>
        </p:nvSpPr>
        <p:spPr bwMode="auto">
          <a:xfrm>
            <a:off x="228600" y="2133600"/>
            <a:ext cx="1343004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(гаметы</a:t>
            </a:r>
            <a:r>
              <a:rPr lang="ru-RU" dirty="0"/>
              <a:t>)</a:t>
            </a: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2895600" y="2667000"/>
            <a:ext cx="4495800" cy="3200400"/>
            <a:chOff x="1392" y="1728"/>
            <a:chExt cx="2832" cy="2016"/>
          </a:xfrm>
        </p:grpSpPr>
        <p:sp>
          <p:nvSpPr>
            <p:cNvPr id="23595" name="Line 17"/>
            <p:cNvSpPr>
              <a:spLocks noChangeShapeType="1"/>
            </p:cNvSpPr>
            <p:nvPr/>
          </p:nvSpPr>
          <p:spPr bwMode="auto">
            <a:xfrm>
              <a:off x="1392" y="1728"/>
              <a:ext cx="28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96" name="Line 18"/>
            <p:cNvSpPr>
              <a:spLocks noChangeShapeType="1"/>
            </p:cNvSpPr>
            <p:nvPr/>
          </p:nvSpPr>
          <p:spPr bwMode="auto">
            <a:xfrm flipV="1">
              <a:off x="1392" y="2208"/>
              <a:ext cx="27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97" name="Line 19"/>
            <p:cNvSpPr>
              <a:spLocks noChangeShapeType="1"/>
            </p:cNvSpPr>
            <p:nvPr/>
          </p:nvSpPr>
          <p:spPr bwMode="auto">
            <a:xfrm flipV="1">
              <a:off x="1392" y="2688"/>
              <a:ext cx="28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98" name="Line 20"/>
            <p:cNvSpPr>
              <a:spLocks noChangeShapeType="1"/>
            </p:cNvSpPr>
            <p:nvPr/>
          </p:nvSpPr>
          <p:spPr bwMode="auto">
            <a:xfrm>
              <a:off x="1392" y="1728"/>
              <a:ext cx="0" cy="20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99" name="Line 21"/>
            <p:cNvSpPr>
              <a:spLocks noChangeShapeType="1"/>
            </p:cNvSpPr>
            <p:nvPr/>
          </p:nvSpPr>
          <p:spPr bwMode="auto">
            <a:xfrm>
              <a:off x="1392" y="3216"/>
              <a:ext cx="28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00" name="Line 22"/>
            <p:cNvSpPr>
              <a:spLocks noChangeShapeType="1"/>
            </p:cNvSpPr>
            <p:nvPr/>
          </p:nvSpPr>
          <p:spPr bwMode="auto">
            <a:xfrm>
              <a:off x="1392" y="3744"/>
              <a:ext cx="28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01" name="Line 23"/>
            <p:cNvSpPr>
              <a:spLocks noChangeShapeType="1"/>
            </p:cNvSpPr>
            <p:nvPr/>
          </p:nvSpPr>
          <p:spPr bwMode="auto">
            <a:xfrm>
              <a:off x="2112" y="1728"/>
              <a:ext cx="0" cy="20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02" name="Line 24"/>
            <p:cNvSpPr>
              <a:spLocks noChangeShapeType="1"/>
            </p:cNvSpPr>
            <p:nvPr/>
          </p:nvSpPr>
          <p:spPr bwMode="auto">
            <a:xfrm>
              <a:off x="2832" y="1728"/>
              <a:ext cx="0" cy="20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03" name="Line 25"/>
            <p:cNvSpPr>
              <a:spLocks noChangeShapeType="1"/>
            </p:cNvSpPr>
            <p:nvPr/>
          </p:nvSpPr>
          <p:spPr bwMode="auto">
            <a:xfrm>
              <a:off x="3552" y="1728"/>
              <a:ext cx="0" cy="20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04" name="Line 26"/>
            <p:cNvSpPr>
              <a:spLocks noChangeShapeType="1"/>
            </p:cNvSpPr>
            <p:nvPr/>
          </p:nvSpPr>
          <p:spPr bwMode="auto">
            <a:xfrm>
              <a:off x="4224" y="1728"/>
              <a:ext cx="0" cy="20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3568" name="Text Box 28"/>
          <p:cNvSpPr txBox="1">
            <a:spLocks noChangeArrowheads="1"/>
          </p:cNvSpPr>
          <p:nvPr/>
        </p:nvSpPr>
        <p:spPr bwMode="auto">
          <a:xfrm>
            <a:off x="2895600" y="1981200"/>
            <a:ext cx="533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6893" name="Text Box 29"/>
          <p:cNvSpPr txBox="1">
            <a:spLocks noChangeArrowheads="1"/>
          </p:cNvSpPr>
          <p:nvPr/>
        </p:nvSpPr>
        <p:spPr bwMode="auto">
          <a:xfrm>
            <a:off x="3124200" y="2057400"/>
            <a:ext cx="4267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	  Ab	 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    ab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895" name="Text Box 31"/>
          <p:cNvSpPr txBox="1">
            <a:spLocks noChangeArrowheads="1"/>
          </p:cNvSpPr>
          <p:nvPr/>
        </p:nvSpPr>
        <p:spPr bwMode="auto">
          <a:xfrm>
            <a:off x="2057400" y="2819400"/>
            <a:ext cx="762000" cy="277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</a:p>
          <a:p>
            <a:pPr>
              <a:spcBef>
                <a:spcPct val="50000"/>
              </a:spcBef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</a:p>
          <a:p>
            <a:pPr>
              <a:spcBef>
                <a:spcPct val="50000"/>
              </a:spcBef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896" name="Oval 32"/>
          <p:cNvSpPr>
            <a:spLocks noChangeArrowheads="1"/>
          </p:cNvSpPr>
          <p:nvPr/>
        </p:nvSpPr>
        <p:spPr bwMode="auto">
          <a:xfrm>
            <a:off x="2743200" y="2286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97" name="Line 33"/>
          <p:cNvSpPr>
            <a:spLocks noChangeShapeType="1"/>
          </p:cNvSpPr>
          <p:nvPr/>
        </p:nvSpPr>
        <p:spPr bwMode="auto">
          <a:xfrm flipV="1">
            <a:off x="2895600" y="205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6898" name="Oval 34"/>
          <p:cNvSpPr>
            <a:spLocks noChangeArrowheads="1"/>
          </p:cNvSpPr>
          <p:nvPr/>
        </p:nvSpPr>
        <p:spPr bwMode="auto">
          <a:xfrm>
            <a:off x="2286000" y="2590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99" name="Line 35"/>
          <p:cNvSpPr>
            <a:spLocks noChangeShapeType="1"/>
          </p:cNvSpPr>
          <p:nvPr/>
        </p:nvSpPr>
        <p:spPr bwMode="auto">
          <a:xfrm>
            <a:off x="2362200" y="2743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900" name="Line 36"/>
          <p:cNvSpPr>
            <a:spLocks noChangeShapeType="1"/>
          </p:cNvSpPr>
          <p:nvPr/>
        </p:nvSpPr>
        <p:spPr bwMode="auto">
          <a:xfrm>
            <a:off x="2286000" y="2819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901" name="Text Box 37"/>
          <p:cNvSpPr txBox="1">
            <a:spLocks noChangeArrowheads="1"/>
          </p:cNvSpPr>
          <p:nvPr/>
        </p:nvSpPr>
        <p:spPr bwMode="auto">
          <a:xfrm>
            <a:off x="6324600" y="2819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AaBb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902" name="Text Box 38"/>
          <p:cNvSpPr txBox="1">
            <a:spLocks noChangeArrowheads="1"/>
          </p:cNvSpPr>
          <p:nvPr/>
        </p:nvSpPr>
        <p:spPr bwMode="auto">
          <a:xfrm>
            <a:off x="5181600" y="2819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AaBB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903" name="Text Box 39"/>
          <p:cNvSpPr txBox="1">
            <a:spLocks noChangeArrowheads="1"/>
          </p:cNvSpPr>
          <p:nvPr/>
        </p:nvSpPr>
        <p:spPr bwMode="auto">
          <a:xfrm>
            <a:off x="4114800" y="2819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AABb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904" name="Text Box 40"/>
          <p:cNvSpPr txBox="1">
            <a:spLocks noChangeArrowheads="1"/>
          </p:cNvSpPr>
          <p:nvPr/>
        </p:nvSpPr>
        <p:spPr bwMode="auto">
          <a:xfrm>
            <a:off x="2895600" y="2819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AABB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905" name="Text Box 41"/>
          <p:cNvSpPr txBox="1">
            <a:spLocks noChangeArrowheads="1"/>
          </p:cNvSpPr>
          <p:nvPr/>
        </p:nvSpPr>
        <p:spPr bwMode="auto">
          <a:xfrm>
            <a:off x="6324600" y="3581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Aabb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906" name="Text Box 42"/>
          <p:cNvSpPr txBox="1">
            <a:spLocks noChangeArrowheads="1"/>
          </p:cNvSpPr>
          <p:nvPr/>
        </p:nvSpPr>
        <p:spPr bwMode="auto">
          <a:xfrm>
            <a:off x="5181600" y="3581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AaBb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907" name="Text Box 43"/>
          <p:cNvSpPr txBox="1">
            <a:spLocks noChangeArrowheads="1"/>
          </p:cNvSpPr>
          <p:nvPr/>
        </p:nvSpPr>
        <p:spPr bwMode="auto">
          <a:xfrm>
            <a:off x="4038600" y="3581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AAbb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908" name="Text Box 44"/>
          <p:cNvSpPr txBox="1">
            <a:spLocks noChangeArrowheads="1"/>
          </p:cNvSpPr>
          <p:nvPr/>
        </p:nvSpPr>
        <p:spPr bwMode="auto">
          <a:xfrm>
            <a:off x="2895600" y="3581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AABb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909" name="Text Box 45"/>
          <p:cNvSpPr txBox="1">
            <a:spLocks noChangeArrowheads="1"/>
          </p:cNvSpPr>
          <p:nvPr/>
        </p:nvSpPr>
        <p:spPr bwMode="auto">
          <a:xfrm>
            <a:off x="6324600" y="44196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aaBb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5181600" y="44196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aaBB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911" name="Text Box 47"/>
          <p:cNvSpPr txBox="1">
            <a:spLocks noChangeArrowheads="1"/>
          </p:cNvSpPr>
          <p:nvPr/>
        </p:nvSpPr>
        <p:spPr bwMode="auto">
          <a:xfrm>
            <a:off x="4114800" y="44196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AaBb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912" name="Text Box 48"/>
          <p:cNvSpPr txBox="1">
            <a:spLocks noChangeArrowheads="1"/>
          </p:cNvSpPr>
          <p:nvPr/>
        </p:nvSpPr>
        <p:spPr bwMode="auto">
          <a:xfrm>
            <a:off x="2895600" y="44196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AaBB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913" name="Text Box 49"/>
          <p:cNvSpPr txBox="1">
            <a:spLocks noChangeArrowheads="1"/>
          </p:cNvSpPr>
          <p:nvPr/>
        </p:nvSpPr>
        <p:spPr bwMode="auto">
          <a:xfrm>
            <a:off x="6324600" y="52578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aabb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914" name="Text Box 50"/>
          <p:cNvSpPr txBox="1">
            <a:spLocks noChangeArrowheads="1"/>
          </p:cNvSpPr>
          <p:nvPr/>
        </p:nvSpPr>
        <p:spPr bwMode="auto">
          <a:xfrm>
            <a:off x="5181600" y="52578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aaBb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915" name="Text Box 51"/>
          <p:cNvSpPr txBox="1">
            <a:spLocks noChangeArrowheads="1"/>
          </p:cNvSpPr>
          <p:nvPr/>
        </p:nvSpPr>
        <p:spPr bwMode="auto">
          <a:xfrm>
            <a:off x="4038600" y="52578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Aabb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916" name="Text Box 52"/>
          <p:cNvSpPr txBox="1">
            <a:spLocks noChangeArrowheads="1"/>
          </p:cNvSpPr>
          <p:nvPr/>
        </p:nvSpPr>
        <p:spPr bwMode="auto">
          <a:xfrm>
            <a:off x="2895600" y="52578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AaBb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92" name="Text Box 53"/>
          <p:cNvSpPr txBox="1">
            <a:spLocks noChangeArrowheads="1"/>
          </p:cNvSpPr>
          <p:nvPr/>
        </p:nvSpPr>
        <p:spPr bwMode="auto">
          <a:xfrm>
            <a:off x="1066800" y="5943600"/>
            <a:ext cx="7696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6918" name="Text Box 54"/>
          <p:cNvSpPr txBox="1">
            <a:spLocks noChangeArrowheads="1"/>
          </p:cNvSpPr>
          <p:nvPr/>
        </p:nvSpPr>
        <p:spPr bwMode="auto">
          <a:xfrm>
            <a:off x="2209800" y="5867400"/>
            <a:ext cx="647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9		3		3		1</a:t>
            </a:r>
            <a:endParaRPr lang="ru-RU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920" name="Text Box 56"/>
          <p:cNvSpPr txBox="1">
            <a:spLocks noChangeArrowheads="1"/>
          </p:cNvSpPr>
          <p:nvPr/>
        </p:nvSpPr>
        <p:spPr bwMode="auto">
          <a:xfrm>
            <a:off x="1752600" y="6248400"/>
            <a:ext cx="7086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ж. гл. с.		ж.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морщ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с.	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гл. с.	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морщ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</a:t>
            </a:r>
          </a:p>
        </p:txBody>
      </p:sp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2" cstate="print">
            <a:lum bright="-10000" contrast="30000"/>
          </a:blip>
          <a:srcRect t="2187"/>
          <a:stretch>
            <a:fillRect/>
          </a:stretch>
        </p:blipFill>
        <p:spPr bwMode="auto">
          <a:xfrm>
            <a:off x="2153478" y="106263"/>
            <a:ext cx="5572164" cy="6645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6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6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36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36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68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6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68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6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6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6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6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6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6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6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6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6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6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6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69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69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69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6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36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69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6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6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69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369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69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6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36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36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 nodeType="clickPar">
                      <p:stCondLst>
                        <p:cond delay="indefinite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36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369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369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369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 nodeType="clickPar">
                      <p:stCondLst>
                        <p:cond delay="indefinite"/>
                      </p:stCondLst>
                      <p:childTnLst>
                        <p:par>
                          <p:cTn id="1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369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369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 nodeType="clickPar">
                      <p:stCondLst>
                        <p:cond delay="indefinite"/>
                      </p:stCondLst>
                      <p:childTnLst>
                        <p:par>
                          <p:cTn id="1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369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369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 nodeType="clickPar">
                      <p:stCondLst>
                        <p:cond delay="indefinite"/>
                      </p:stCondLst>
                      <p:childTnLst>
                        <p:par>
                          <p:cTn id="1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369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369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 nodeType="clickPar">
                      <p:stCondLst>
                        <p:cond delay="indefinite"/>
                      </p:stCondLst>
                      <p:childTnLst>
                        <p:par>
                          <p:cTn id="1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36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36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 nodeType="clickPar">
                      <p:stCondLst>
                        <p:cond delay="indefinite"/>
                      </p:stCondLst>
                      <p:childTnLst>
                        <p:par>
                          <p:cTn id="1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36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36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 nodeType="clickPar">
                      <p:stCondLst>
                        <p:cond delay="indefinite"/>
                      </p:stCondLst>
                      <p:childTnLst>
                        <p:par>
                          <p:cTn id="1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36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36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 nodeType="clickPar">
                      <p:stCondLst>
                        <p:cond delay="indefinite"/>
                      </p:stCondLst>
                      <p:childTnLst>
                        <p:par>
                          <p:cTn id="2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369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369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 nodeType="clickPar">
                      <p:stCondLst>
                        <p:cond delay="indefinite"/>
                      </p:stCondLst>
                      <p:childTnLst>
                        <p:par>
                          <p:cTn id="2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36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36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 nodeType="clickPar">
                      <p:stCondLst>
                        <p:cond delay="indefinite"/>
                      </p:stCondLst>
                      <p:childTnLst>
                        <p:par>
                          <p:cTn id="2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369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36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  <p:bldP spid="36868" grpId="0"/>
      <p:bldP spid="36869" grpId="0"/>
      <p:bldP spid="36870" grpId="0"/>
      <p:bldP spid="36871" grpId="0" animBg="1"/>
      <p:bldP spid="36872" grpId="0" animBg="1"/>
      <p:bldP spid="36873" grpId="0" animBg="1"/>
      <p:bldP spid="36875" grpId="0" animBg="1"/>
      <p:bldP spid="36876" grpId="0" animBg="1"/>
      <p:bldP spid="36877" grpId="0"/>
      <p:bldP spid="36878" grpId="0"/>
      <p:bldP spid="36879" grpId="0"/>
      <p:bldP spid="36880" grpId="0"/>
      <p:bldP spid="36893" grpId="0"/>
      <p:bldP spid="36895" grpId="0"/>
      <p:bldP spid="36896" grpId="0" animBg="1"/>
      <p:bldP spid="36897" grpId="0" animBg="1"/>
      <p:bldP spid="36898" grpId="0" animBg="1"/>
      <p:bldP spid="36899" grpId="0" animBg="1"/>
      <p:bldP spid="36900" grpId="0" animBg="1"/>
      <p:bldP spid="36901" grpId="0"/>
      <p:bldP spid="36902" grpId="0"/>
      <p:bldP spid="36903" grpId="0"/>
      <p:bldP spid="36904" grpId="0"/>
      <p:bldP spid="36905" grpId="0"/>
      <p:bldP spid="36906" grpId="0"/>
      <p:bldP spid="36907" grpId="0"/>
      <p:bldP spid="36908" grpId="0"/>
      <p:bldP spid="36909" grpId="0"/>
      <p:bldP spid="36910" grpId="0"/>
      <p:bldP spid="36911" grpId="0"/>
      <p:bldP spid="36912" grpId="0"/>
      <p:bldP spid="36913" grpId="0"/>
      <p:bldP spid="36914" grpId="0"/>
      <p:bldP spid="36915" grpId="0"/>
      <p:bldP spid="36916" grpId="0"/>
      <p:bldP spid="36918" grpId="0"/>
      <p:bldP spid="36920" grpId="0"/>
    </p:bldLst>
  </p:timing>
</p:sld>
</file>

<file path=ppt/theme/theme1.xml><?xml version="1.0" encoding="utf-8"?>
<a:theme xmlns:a="http://schemas.openxmlformats.org/drawingml/2006/main" name="Bubbles">
  <a:themeElements>
    <a:clrScheme name="Bubbles">
      <a:dk1>
        <a:srgbClr val="0C002C"/>
      </a:dk1>
      <a:lt1>
        <a:srgbClr val="FFFFFF"/>
      </a:lt1>
      <a:dk2>
        <a:srgbClr val="236626"/>
      </a:dk2>
      <a:lt2>
        <a:srgbClr val="D7C8FE"/>
      </a:lt2>
      <a:accent1>
        <a:srgbClr val="4203E7"/>
      </a:accent1>
      <a:accent2>
        <a:srgbClr val="842F73"/>
      </a:accent2>
      <a:accent3>
        <a:srgbClr val="7532A8"/>
      </a:accent3>
      <a:accent4>
        <a:srgbClr val="F7A107"/>
      </a:accent4>
      <a:accent5>
        <a:srgbClr val="C86DCF"/>
      </a:accent5>
      <a:accent6>
        <a:srgbClr val="E6B500"/>
      </a:accent6>
      <a:hlink>
        <a:srgbClr val="FFDE66"/>
      </a:hlink>
      <a:folHlink>
        <a:srgbClr val="D490C5"/>
      </a:folHlink>
    </a:clrScheme>
    <a:fontScheme name="Bubbles">
      <a:majorFont>
        <a:latin typeface="Impact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mic Sans M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Bubb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85000"/>
                <a:satMod val="150000"/>
              </a:schemeClr>
            </a:gs>
            <a:gs pos="35000">
              <a:schemeClr val="phClr">
                <a:tint val="70000"/>
                <a:shade val="90000"/>
                <a:alpha val="85000"/>
                <a:satMod val="200000"/>
              </a:schemeClr>
            </a:gs>
            <a:gs pos="100000">
              <a:schemeClr val="phClr">
                <a:tint val="90000"/>
                <a:shade val="100000"/>
                <a:alpha val="85000"/>
                <a:satMod val="250000"/>
              </a:schemeClr>
            </a:gs>
          </a:gsLst>
          <a:lin ang="0" scaled="1"/>
        </a:gradFill>
        <a:gradFill rotWithShape="1">
          <a:gsLst>
            <a:gs pos="0">
              <a:schemeClr val="phClr">
                <a:shade val="40000"/>
                <a:satMod val="115000"/>
              </a:schemeClr>
            </a:gs>
            <a:gs pos="8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150000"/>
              </a:schemeClr>
            </a:gs>
          </a:gsLst>
          <a:lin ang="7800000" scaled="0"/>
        </a:gradFill>
      </a:fillStyleLst>
      <a:lnStyleLst>
        <a:ln w="254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4450" cap="flat" cmpd="sng" algn="ctr">
          <a:solidFill>
            <a:schemeClr val="phClr">
              <a:alpha val="80000"/>
              <a:satMod val="110000"/>
            </a:schemeClr>
          </a:solidFill>
          <a:prstDash val="solid"/>
        </a:ln>
        <a:ln w="63500" cap="flat" cmpd="sng" algn="ctr">
          <a:solidFill>
            <a:schemeClr val="phClr">
              <a:alpha val="80000"/>
              <a:satMod val="115000"/>
            </a:schemeClr>
          </a:solidFill>
          <a:prstDash val="solid"/>
        </a:ln>
      </a:lnStyleLst>
      <a:effectStyleLst>
        <a:effectStyle>
          <a:effectLst>
            <a:innerShdw blurRad="50800" dist="25400" dir="13500000">
              <a:srgbClr val="FFFFFF">
                <a:alpha val="75000"/>
              </a:srgbClr>
            </a:innerShdw>
          </a:effectLst>
        </a:effectStyle>
        <a:effectStyle>
          <a:effectLst>
            <a:innerShdw blurRad="76200" dist="25400" dir="13500000">
              <a:srgbClr val="FFFFFF">
                <a:alpha val="75000"/>
              </a:srgbClr>
            </a:innerShdw>
            <a:reflection blurRad="63500" stA="35000" endPos="35000" dist="12700" dir="5400000" sy="-100000" rotWithShape="0"/>
          </a:effectLst>
        </a:effectStyle>
        <a:effectStyle>
          <a:effectLst>
            <a:reflection blurRad="63500" stA="35000" endPos="35000" dist="12700" dir="5400000" sy="-100000" rotWithShape="0"/>
          </a:effectLst>
          <a:scene3d>
            <a:camera prst="orthographicFront">
              <a:rot lat="0" lon="0" rev="0"/>
            </a:camera>
            <a:lightRig rig="balanced" dir="bl">
              <a:rot lat="0" lon="0" rev="7800000"/>
            </a:lightRig>
          </a:scene3d>
          <a:sp3d prstMaterial="translucentPowder">
            <a:bevelT h="508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80000"/>
                <a:satMod val="125000"/>
              </a:schemeClr>
            </a:gs>
            <a:gs pos="100000">
              <a:schemeClr val="phClr">
                <a:tint val="100000"/>
                <a:satMod val="125000"/>
                <a:lumOff val="40000"/>
                <a:lumMod val="100000"/>
              </a:schemeClr>
            </a:gs>
          </a:gsLst>
          <a:lin ang="7800000" scaled="1"/>
        </a:gradFill>
        <a:gradFill rotWithShape="1">
          <a:gsLst>
            <a:gs pos="0">
              <a:schemeClr val="phClr">
                <a:shade val="95000"/>
                <a:lumMod val="95000"/>
              </a:schemeClr>
            </a:gs>
            <a:gs pos="60000">
              <a:schemeClr val="phClr">
                <a:satMod val="125000"/>
                <a:lumOff val="10000"/>
                <a:lumMod val="100000"/>
              </a:schemeClr>
            </a:gs>
            <a:gs pos="100000">
              <a:schemeClr val="phClr">
                <a:shade val="95000"/>
                <a:satMod val="135000"/>
                <a:lumOff val="50000"/>
                <a:lumMod val="100000"/>
              </a:schemeClr>
            </a:gs>
          </a:gsLst>
          <a:lin ang="0" scaled="1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Bubbles</Template>
  <TotalTime>558</TotalTime>
  <Words>404</Words>
  <Application>Microsoft Office PowerPoint</Application>
  <PresentationFormat>Экран (4:3)</PresentationFormat>
  <Paragraphs>76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Bubbles</vt:lpstr>
      <vt:lpstr>Презентация PowerPoint</vt:lpstr>
      <vt:lpstr>Презентация PowerPoint</vt:lpstr>
      <vt:lpstr>Дигибридное скрещивание</vt:lpstr>
      <vt:lpstr>Дигибридное скрещивание</vt:lpstr>
      <vt:lpstr>Дигибридное скрещивание</vt:lpstr>
      <vt:lpstr>Дигибридное скрещивание</vt:lpstr>
      <vt:lpstr>Презентация PowerPoint</vt:lpstr>
      <vt:lpstr>Презентация PowerPoint</vt:lpstr>
      <vt:lpstr>III закон Менделя –    закон независимого расщепления</vt:lpstr>
      <vt:lpstr>Возникают 9 различных генотипов: ААВВ, ААВb, AaBB, AaBb, AAbb, Aabb, aaBB, aaBb, aabb. Они проявляются в виде 4 фенотипов: - желтые-гладкие (ААВВ, ААВb, AaBB, AaBb); - желтые-морщинистые (AAbb, Aabb); - зеленые-гладкие (aaBB, aaBb); - зеленые-морщинистые (aabb). Соотношение фенотипов: 9:3:3:1. По цвету (гладкости) – 3:1.Выполняется правило расщепления. 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49</cp:revision>
  <dcterms:created xsi:type="dcterms:W3CDTF">2011-11-30T15:37:12Z</dcterms:created>
  <dcterms:modified xsi:type="dcterms:W3CDTF">2017-10-15T12:31:05Z</dcterms:modified>
</cp:coreProperties>
</file>