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245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F24FE4D-79D8-4308-87A6-9D0389F315C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D22F7A2-9CCE-44FC-9A7E-A598AF6C7673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2291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4FE4D-79D8-4308-87A6-9D0389F315C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2F7A2-9CCE-44FC-9A7E-A598AF6C76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784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4FE4D-79D8-4308-87A6-9D0389F315C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2F7A2-9CCE-44FC-9A7E-A598AF6C76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760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4FE4D-79D8-4308-87A6-9D0389F315C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2F7A2-9CCE-44FC-9A7E-A598AF6C76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857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4FE4D-79D8-4308-87A6-9D0389F315C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2F7A2-9CCE-44FC-9A7E-A598AF6C7673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3764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4FE4D-79D8-4308-87A6-9D0389F315C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2F7A2-9CCE-44FC-9A7E-A598AF6C76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928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4FE4D-79D8-4308-87A6-9D0389F315C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2F7A2-9CCE-44FC-9A7E-A598AF6C76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648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4FE4D-79D8-4308-87A6-9D0389F315C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2F7A2-9CCE-44FC-9A7E-A598AF6C76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8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4FE4D-79D8-4308-87A6-9D0389F315C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2F7A2-9CCE-44FC-9A7E-A598AF6C76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741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4FE4D-79D8-4308-87A6-9D0389F315C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2F7A2-9CCE-44FC-9A7E-A598AF6C76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072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4FE4D-79D8-4308-87A6-9D0389F315C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22F7A2-9CCE-44FC-9A7E-A598AF6C76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331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BF24FE4D-79D8-4308-87A6-9D0389F315C8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3D22F7A2-9CCE-44FC-9A7E-A598AF6C76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722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9685" y="0"/>
            <a:ext cx="8507549" cy="1808206"/>
          </a:xfrm>
        </p:spPr>
        <p:txBody>
          <a:bodyPr/>
          <a:lstStyle/>
          <a:p>
            <a:r>
              <a:rPr lang="ru-RU" dirty="0" smtClean="0"/>
              <a:t>Строение клетки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97308" y="3298134"/>
            <a:ext cx="8767860" cy="1388165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/>
              <a:t>Изучим:</a:t>
            </a:r>
          </a:p>
          <a:p>
            <a:pPr marL="514350" indent="-514350" algn="l">
              <a:buAutoNum type="arabicPeriod"/>
            </a:pPr>
            <a:r>
              <a:rPr lang="ru-RU" sz="2800" dirty="0" smtClean="0"/>
              <a:t>Тип организации клеток</a:t>
            </a:r>
          </a:p>
          <a:p>
            <a:pPr marL="514350" indent="-514350" algn="l">
              <a:buAutoNum type="arabicPeriod"/>
            </a:pPr>
            <a:r>
              <a:rPr lang="ru-RU" sz="2800" dirty="0" smtClean="0"/>
              <a:t>Внешнее и внутреннее строение клетки</a:t>
            </a:r>
          </a:p>
          <a:p>
            <a:pPr marL="514350" indent="-514350" algn="l">
              <a:buAutoNum type="arabicPeriod"/>
            </a:pPr>
            <a:r>
              <a:rPr lang="ru-RU" sz="2800" dirty="0" smtClean="0"/>
              <a:t>Химическое строение </a:t>
            </a:r>
            <a:r>
              <a:rPr lang="ru-RU" sz="2800" dirty="0" smtClean="0"/>
              <a:t>клетки</a:t>
            </a:r>
          </a:p>
          <a:p>
            <a:pPr marL="514350" indent="-514350" algn="l">
              <a:buAutoNum type="arabicPeriod"/>
            </a:pPr>
            <a:r>
              <a:rPr lang="ru-RU" sz="2800" dirty="0" smtClean="0"/>
              <a:t>Ядро клетки</a:t>
            </a:r>
          </a:p>
          <a:p>
            <a:pPr marL="514350" indent="-514350" algn="l">
              <a:buAutoNum type="arabicPeriod"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675156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Цитоплазма, цитоскелет и немембранные органеллы - Учебник по Биологии. 9  класс. Задорожный - Новая програм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90" y="242207"/>
            <a:ext cx="11731624" cy="636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8372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Органоиды клетки - Биология - Презентации - 9 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81" y="271688"/>
            <a:ext cx="11707133" cy="6357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966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омплекс (аппарат) Гольджи, строение и функции &gt; Лаборатория фитоинваз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81" y="244929"/>
            <a:ext cx="11674476" cy="6351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880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25 идеи для рисунков &quot;Лизосом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55" y="261028"/>
            <a:ext cx="11758695" cy="6384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952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Строение клетки - Биология - Презентации - 9 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81" y="279853"/>
            <a:ext cx="11666311" cy="6316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334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23. Строение и значение пероксисо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82" y="244927"/>
            <a:ext cx="11707132" cy="6368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80108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Сводная таблица функций комплекса Гольдж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3" y="238786"/>
            <a:ext cx="11739789" cy="632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7347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Строение и функции пластид: хлоропласт, хромопласт, лейкопласт &gt;  Лаборатория фитоинваз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17" y="244929"/>
            <a:ext cx="11707133" cy="6359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6435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sektascience.com/wp-content/uploads/2018/11/infografi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65" y="243426"/>
            <a:ext cx="11723914" cy="6361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9004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тличия прокариот от эукариот | Биолог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23" y="269421"/>
            <a:ext cx="11616653" cy="6294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152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Строение растительной клетки и ее функции, особенности под микроскопом  клетки растен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45" y="228601"/>
            <a:ext cx="11723462" cy="642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335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Строение животной клетки? основные части клетки? структура клетки? | Ответы  Ma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63" y="254793"/>
            <a:ext cx="11560629" cy="6333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721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Тема 2: Молекулярное строение клеточных мембран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16529"/>
            <a:ext cx="11723915" cy="5004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8600" y="283047"/>
            <a:ext cx="1144632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Клеточная мембрана — это полупроницаемая липопротеиновая структура, отделяющая содержимое клетки от внешней среды и обеспечивающая её целостность и регулируемый транспорт веществ. Она состоит из двойного слоя фосфолипидов, в который встроены белки, углеводы (образующие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гликокаликс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и гликопротеины), а также другие липиды (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холестерол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). </a:t>
            </a:r>
            <a:endParaRPr lang="ru-RU" b="1" dirty="0"/>
          </a:p>
          <a:p>
            <a:pPr indent="457200" algn="just"/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85661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15. Цитоплазма, компоненты её составляющие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59" y="224177"/>
            <a:ext cx="11764284" cy="6397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5402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Шаг 1 – Лекция 2. Органоиды клетки и их функции. Вирусы – Stepi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" t="129" r="2237" b="6446"/>
          <a:stretch/>
        </p:blipFill>
        <p:spPr bwMode="auto">
          <a:xfrm>
            <a:off x="253546" y="247877"/>
            <a:ext cx="11709250" cy="6348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4389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Рибосомы и их функции. Кратко - Медицина - Наука - Каталог статей - Блог  Ильи Винштей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4" y="241186"/>
            <a:ext cx="11723460" cy="6383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1834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центриоли рисунок 50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2" y="254794"/>
            <a:ext cx="11723461" cy="636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381234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85</TotalTime>
  <Words>66</Words>
  <Application>Microsoft Office PowerPoint</Application>
  <PresentationFormat>Широкоэкранный</PresentationFormat>
  <Paragraphs>8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Corbel</vt:lpstr>
      <vt:lpstr>Times New Roman</vt:lpstr>
      <vt:lpstr>Базис</vt:lpstr>
      <vt:lpstr>Строение клетки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Строение клетки</dc:title>
  <dc:creator>Пользователь</dc:creator>
  <cp:lastModifiedBy>Пользователь</cp:lastModifiedBy>
  <cp:revision>13</cp:revision>
  <dcterms:created xsi:type="dcterms:W3CDTF">2025-09-23T07:24:59Z</dcterms:created>
  <dcterms:modified xsi:type="dcterms:W3CDTF">2026-03-18T18:03:14Z</dcterms:modified>
</cp:coreProperties>
</file>