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24FE4D-79D8-4308-87A6-9D0389F315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22F7A2-9CCE-44FC-9A7E-A598AF6C767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29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FE4D-79D8-4308-87A6-9D0389F315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F7A2-9CCE-44FC-9A7E-A598AF6C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8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FE4D-79D8-4308-87A6-9D0389F315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F7A2-9CCE-44FC-9A7E-A598AF6C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6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FE4D-79D8-4308-87A6-9D0389F315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F7A2-9CCE-44FC-9A7E-A598AF6C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5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FE4D-79D8-4308-87A6-9D0389F315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F7A2-9CCE-44FC-9A7E-A598AF6C767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76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FE4D-79D8-4308-87A6-9D0389F315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F7A2-9CCE-44FC-9A7E-A598AF6C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2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FE4D-79D8-4308-87A6-9D0389F315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F7A2-9CCE-44FC-9A7E-A598AF6C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4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FE4D-79D8-4308-87A6-9D0389F315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F7A2-9CCE-44FC-9A7E-A598AF6C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8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FE4D-79D8-4308-87A6-9D0389F315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F7A2-9CCE-44FC-9A7E-A598AF6C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4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FE4D-79D8-4308-87A6-9D0389F315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F7A2-9CCE-44FC-9A7E-A598AF6C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7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FE4D-79D8-4308-87A6-9D0389F315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F7A2-9CCE-44FC-9A7E-A598AF6C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3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F24FE4D-79D8-4308-87A6-9D0389F315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D22F7A2-9CCE-44FC-9A7E-A598AF6C7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7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9685" y="0"/>
            <a:ext cx="8507549" cy="1808206"/>
          </a:xfrm>
        </p:spPr>
        <p:txBody>
          <a:bodyPr/>
          <a:lstStyle/>
          <a:p>
            <a:r>
              <a:rPr lang="ru-RU" dirty="0" smtClean="0"/>
              <a:t>Строение клетки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308" y="3298134"/>
            <a:ext cx="8767860" cy="138816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Изучим: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Тип организации клеток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Внешнее и внутреннее строение клетки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Химическое строение </a:t>
            </a:r>
            <a:r>
              <a:rPr lang="ru-RU" sz="2800" dirty="0" smtClean="0"/>
              <a:t>клетки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Ядро клетки</a:t>
            </a:r>
          </a:p>
          <a:p>
            <a:pPr marL="514350" indent="-514350" algn="l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67515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Цитоплазма, цитоскелет и немембранные органеллы - Учебник по Биологии. 9  класс. Задорожный - Новая програм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0" y="242207"/>
            <a:ext cx="11731624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372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Органоиды клетки - Биология - Презентации - 9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1" y="271688"/>
            <a:ext cx="11707133" cy="63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6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омплекс (аппарат) Гольджи, строение и функции &gt; Лаборатория фитоинваз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1" y="244929"/>
            <a:ext cx="11674476" cy="635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88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5 идеи для рисунков &quot;Лизосом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5" y="261028"/>
            <a:ext cx="11758695" cy="638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95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троение клетки - Биология - Презентации - 9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1" y="279853"/>
            <a:ext cx="11666311" cy="63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3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3. Строение и значение пероксис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2" y="244927"/>
            <a:ext cx="11707132" cy="636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010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водная таблица функций комплекса Гольдж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3" y="238786"/>
            <a:ext cx="11739789" cy="632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34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Строение и функции пластид: хлоропласт, хромопласт, лейкопласт &gt;  Лаборатория фитоинваз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7" y="244929"/>
            <a:ext cx="11707133" cy="635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43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ektascience.com/wp-content/uploads/2018/11/infograf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243426"/>
            <a:ext cx="11723914" cy="636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0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тличия прокариот от эукариот | Биоло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3" y="269421"/>
            <a:ext cx="11616653" cy="629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15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Строение растительной клетки и ее функции, особенности под микроскопом  клетки раст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5" y="228601"/>
            <a:ext cx="11723462" cy="642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3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троение животной клетки? основные части клетки? структура клетки? | Ответы  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3" y="254793"/>
            <a:ext cx="11560629" cy="633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2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ема 2: Молекулярное строение клеточных мембра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6529"/>
            <a:ext cx="11723915" cy="50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" y="283047"/>
            <a:ext cx="114463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Клеточная мембрана — это полупроницаемая липопротеиновая структура, отделяющая содержимое клетки от внешней среды и обеспечивающая её целостность и регулируемый транспорт веществ. Она состоит из двойного слоя фосфолипидов, в который встроены белки, углеводы (образующие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гликокаликс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 гликопротеины), а также другие липиды (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холестерол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). </a:t>
            </a:r>
            <a:endParaRPr lang="ru-RU" b="1" dirty="0"/>
          </a:p>
          <a:p>
            <a:pPr indent="457200" algn="just"/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8566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5. Цитоплазма, компоненты её составляющи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9" y="224177"/>
            <a:ext cx="11764284" cy="639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0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г 1 – Лекция 2. Органоиды клетки и их функции. Вирусы – Step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 t="129" r="2237" b="6446"/>
          <a:stretch/>
        </p:blipFill>
        <p:spPr bwMode="auto">
          <a:xfrm>
            <a:off x="253546" y="247877"/>
            <a:ext cx="11709250" cy="63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8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ибосомы и их функции. Кратко - Медицина - Наука - Каталог статей - Блог  Ильи Винштей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4" y="241186"/>
            <a:ext cx="11723460" cy="63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3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центриоли рисунок 50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2" y="254794"/>
            <a:ext cx="11723461" cy="63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8123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85</TotalTime>
  <Words>66</Words>
  <Application>Microsoft Office PowerPoint</Application>
  <PresentationFormat>Широкоэкранный</PresentationFormat>
  <Paragraphs>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Corbel</vt:lpstr>
      <vt:lpstr>Times New Roman</vt:lpstr>
      <vt:lpstr>Базис</vt:lpstr>
      <vt:lpstr>Строение клетки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клетки</dc:title>
  <dc:creator>Пользователь</dc:creator>
  <cp:lastModifiedBy>Пользователь</cp:lastModifiedBy>
  <cp:revision>13</cp:revision>
  <dcterms:created xsi:type="dcterms:W3CDTF">2025-09-23T07:24:59Z</dcterms:created>
  <dcterms:modified xsi:type="dcterms:W3CDTF">2026-03-18T18:03:14Z</dcterms:modified>
</cp:coreProperties>
</file>