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5"/>
  </p:notesMasterIdLst>
  <p:sldIdLst>
    <p:sldId id="256" r:id="rId2"/>
    <p:sldId id="257" r:id="rId3"/>
    <p:sldId id="258" r:id="rId4"/>
  </p:sldIdLst>
  <p:sldSz cx="6858000" cy="5143500"/>
  <p:notesSz cx="6858000" cy="9144000"/>
  <p:embeddedFontLst>
    <p:embeddedFont>
      <p:font typeface="Roboto Condensed" panose="020B0604020202020204" charset="0"/>
      <p:regular r:id="rId6"/>
      <p:bold r:id="rId7"/>
      <p:italic r:id="rId8"/>
      <p:boldItalic r:id="rId9"/>
    </p:embeddedFont>
    <p:embeddedFont>
      <p:font typeface="Arvo" panose="020B0604020202020204" charset="0"/>
      <p:regular r:id="rId10"/>
      <p:bold r:id="rId11"/>
      <p:italic r:id="rId12"/>
      <p:boldItalic r:id="rId13"/>
    </p:embeddedFont>
    <p:embeddedFont>
      <p:font typeface="Roboto Condensed Light" panose="020B060402020202020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7F525CC-AF38-4B13-BF64-02A422CE4619}">
  <a:tblStyle styleId="{47F525CC-AF38-4B13-BF64-02A422CE461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46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11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5658362" y="657775"/>
            <a:ext cx="974475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Shape 11"/>
          <p:cNvGrpSpPr/>
          <p:nvPr/>
        </p:nvGrpSpPr>
        <p:grpSpPr>
          <a:xfrm>
            <a:off x="0" y="-7088"/>
            <a:ext cx="6496049" cy="5150588"/>
            <a:chOff x="0" y="-7088"/>
            <a:chExt cx="8661398" cy="5150588"/>
          </a:xfrm>
        </p:grpSpPr>
        <p:sp>
          <p:nvSpPr>
            <p:cNvPr id="12" name="Shape 1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Shape 14"/>
          <p:cNvGrpSpPr/>
          <p:nvPr/>
        </p:nvGrpSpPr>
        <p:grpSpPr>
          <a:xfrm rot="10800000" flipH="1">
            <a:off x="1" y="1090763"/>
            <a:ext cx="6635627" cy="2961975"/>
            <a:chOff x="-8178042" y="-4493254"/>
            <a:chExt cx="19483598" cy="6522736"/>
          </a:xfrm>
        </p:grpSpPr>
        <p:sp>
          <p:nvSpPr>
            <p:cNvPr id="15" name="Shape 15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Shape 17"/>
          <p:cNvGrpSpPr/>
          <p:nvPr/>
        </p:nvGrpSpPr>
        <p:grpSpPr>
          <a:xfrm>
            <a:off x="2757927" y="4278349"/>
            <a:ext cx="4110622" cy="432996"/>
            <a:chOff x="5582265" y="4646738"/>
            <a:chExt cx="5480829" cy="432996"/>
          </a:xfrm>
        </p:grpSpPr>
        <p:sp>
          <p:nvSpPr>
            <p:cNvPr id="18" name="Shape 18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grpSp>
          <p:nvGrpSpPr>
            <p:cNvPr id="19" name="Shape 19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Shape 20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</p:grpSp>
      </p:grp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514350" y="1090750"/>
            <a:ext cx="4025925" cy="29619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Shape 82"/>
          <p:cNvGrpSpPr/>
          <p:nvPr/>
        </p:nvGrpSpPr>
        <p:grpSpPr>
          <a:xfrm>
            <a:off x="-3" y="41"/>
            <a:ext cx="5304323" cy="1327315"/>
            <a:chOff x="-4" y="40"/>
            <a:chExt cx="7072430" cy="1327315"/>
          </a:xfrm>
        </p:grpSpPr>
        <p:sp>
          <p:nvSpPr>
            <p:cNvPr id="83" name="Shape 8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Shape 84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Shape 8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Shape 8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Shape 8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Shape 8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Shape 8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Shape 90"/>
          <p:cNvGrpSpPr/>
          <p:nvPr/>
        </p:nvGrpSpPr>
        <p:grpSpPr>
          <a:xfrm>
            <a:off x="5210131" y="4472724"/>
            <a:ext cx="1652123" cy="670795"/>
            <a:chOff x="5575242" y="4472723"/>
            <a:chExt cx="2202830" cy="670795"/>
          </a:xfrm>
        </p:grpSpPr>
        <p:sp>
          <p:nvSpPr>
            <p:cNvPr id="91" name="Shape 9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grpSp>
          <p:nvGrpSpPr>
            <p:cNvPr id="92" name="Shape 9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Shape 9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</p:grpSp>
        <p:grpSp>
          <p:nvGrpSpPr>
            <p:cNvPr id="95" name="Shape 9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Shape 9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</p:grpSp>
      </p:grp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610706" y="392575"/>
            <a:ext cx="3943800" cy="7662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10706" y="1537988"/>
            <a:ext cx="2533725" cy="27243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3297092" y="1537988"/>
            <a:ext cx="2533725" cy="27243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5713500" y="4636500"/>
            <a:ext cx="1115550" cy="31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5713500" y="4636500"/>
            <a:ext cx="1115550" cy="31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grpSp>
        <p:nvGrpSpPr>
          <p:cNvPr id="164" name="Shape 164"/>
          <p:cNvGrpSpPr/>
          <p:nvPr/>
        </p:nvGrpSpPr>
        <p:grpSpPr>
          <a:xfrm>
            <a:off x="5210131" y="4472724"/>
            <a:ext cx="1652123" cy="670795"/>
            <a:chOff x="5575242" y="4472723"/>
            <a:chExt cx="2202830" cy="670795"/>
          </a:xfrm>
        </p:grpSpPr>
        <p:sp>
          <p:nvSpPr>
            <p:cNvPr id="165" name="Shape 16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grpSp>
          <p:nvGrpSpPr>
            <p:cNvPr id="166" name="Shape 16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7" name="Shape 16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168" name="Shape 16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</p:grpSp>
        <p:grpSp>
          <p:nvGrpSpPr>
            <p:cNvPr id="169" name="Shape 16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0" name="Shape 17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171" name="Shape 171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</p:grpSp>
      </p:grpSp>
      <p:grpSp>
        <p:nvGrpSpPr>
          <p:cNvPr id="172" name="Shape 172"/>
          <p:cNvGrpSpPr/>
          <p:nvPr/>
        </p:nvGrpSpPr>
        <p:grpSpPr>
          <a:xfrm rot="10800000">
            <a:off x="-6" y="-1"/>
            <a:ext cx="1652123" cy="670795"/>
            <a:chOff x="5575242" y="4472723"/>
            <a:chExt cx="2202830" cy="670795"/>
          </a:xfrm>
        </p:grpSpPr>
        <p:sp>
          <p:nvSpPr>
            <p:cNvPr id="173" name="Shape 17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grpSp>
          <p:nvGrpSpPr>
            <p:cNvPr id="174" name="Shape 17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5" name="Shape 17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176" name="Shape 17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</p:grpSp>
        <p:grpSp>
          <p:nvGrpSpPr>
            <p:cNvPr id="177" name="Shape 17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8" name="Shape 17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179" name="Shape 17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610706" y="392575"/>
            <a:ext cx="39438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10706" y="1327350"/>
            <a:ext cx="4599450" cy="3145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5713500" y="4636500"/>
            <a:ext cx="111555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algn="r"/>
            <a:fld id="{00000000-1234-1234-1234-123412341234}" type="slidenum">
              <a:rPr lang="en" sz="1200" b="1" smtClean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pPr algn="r"/>
              <a:t>‹#›</a:t>
            </a:fld>
            <a:endParaRPr lang="en" sz="1200" b="1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6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#slide=id.g35ed75ccf_0141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hyperlink" Target="http://www.slidescarnival.com/help-use-presentation-templat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ctrTitle"/>
          </p:nvPr>
        </p:nvSpPr>
        <p:spPr>
          <a:xfrm>
            <a:off x="333822" y="1083493"/>
            <a:ext cx="5367900" cy="29619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r>
              <a:rPr lang="en" dirty="0"/>
              <a:t>THIS IS YOUR PRESENTATION TITLE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709046" y="370804"/>
            <a:ext cx="5258400" cy="7662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r>
              <a:rPr lang="en"/>
              <a:t>INSTRUCTIONS FOR USE</a:t>
            </a:r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body" idx="2"/>
          </p:nvPr>
        </p:nvSpPr>
        <p:spPr>
          <a:xfrm>
            <a:off x="2976725" y="1744425"/>
            <a:ext cx="3654900" cy="1755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b="1">
                <a:solidFill>
                  <a:srgbClr val="FF9800"/>
                </a:solidFill>
              </a:rPr>
              <a:t>EDIT IN POWERPOINT®</a:t>
            </a:r>
            <a:endParaRPr sz="1200">
              <a:solidFill>
                <a:srgbClr val="FF9800"/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/>
              <a:t>Click on the button under the presentation preview that says "Download as PowerPoint template". You will get a .pptx file that you can edit in PowerPoint.</a:t>
            </a:r>
            <a:endParaRPr sz="1200"/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/>
              <a:t>Remember to download and install the fonts used in this presentation (you’ll find the links to the font files needed in the </a:t>
            </a:r>
            <a:r>
              <a:rPr lang="en" sz="1200" u="sng">
                <a:hlinkClick r:id="rId3"/>
              </a:rPr>
              <a:t>Presentation design slide</a:t>
            </a:r>
            <a:r>
              <a:rPr lang="en" sz="1200"/>
              <a:t>)</a:t>
            </a:r>
            <a:endParaRPr sz="1200"/>
          </a:p>
          <a:p>
            <a:pPr marL="0" indent="0">
              <a:spcAft>
                <a:spcPts val="1000"/>
              </a:spcAft>
              <a:buNone/>
            </a:pPr>
            <a:endParaRPr sz="1200" b="1"/>
          </a:p>
        </p:txBody>
      </p:sp>
      <p:sp>
        <p:nvSpPr>
          <p:cNvPr id="191" name="Shape 191"/>
          <p:cNvSpPr txBox="1">
            <a:spLocks noGrp="1"/>
          </p:cNvSpPr>
          <p:nvPr>
            <p:ph type="body" idx="2"/>
          </p:nvPr>
        </p:nvSpPr>
        <p:spPr>
          <a:xfrm>
            <a:off x="188454" y="4296893"/>
            <a:ext cx="5168400" cy="826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1000" b="1" i="1">
                <a:solidFill>
                  <a:srgbClr val="3F5378"/>
                </a:solidFill>
              </a:rPr>
              <a:t>More info on how to use this template at </a:t>
            </a:r>
            <a:r>
              <a:rPr lang="en" sz="1000" b="1" i="1" u="sng">
                <a:solidFill>
                  <a:srgbClr val="3F5378"/>
                </a:solidFill>
                <a:hlinkClick r:id="rId4"/>
              </a:rPr>
              <a:t>www.slidescarnival.com/help-use-presentation-template</a:t>
            </a:r>
            <a:endParaRPr sz="1000" b="1" i="1">
              <a:solidFill>
                <a:srgbClr val="3F5378"/>
              </a:solidFill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000" i="1">
                <a:solidFill>
                  <a:srgbClr val="3F5378"/>
                </a:solidFill>
              </a:rPr>
              <a:t>This template is free to use under </a:t>
            </a:r>
            <a:r>
              <a:rPr lang="en" sz="1000" i="1" u="sng">
                <a:solidFill>
                  <a:srgbClr val="3F5378"/>
                </a:solidFill>
                <a:hlinkClick r:id="rId5"/>
              </a:rPr>
              <a:t>Creative Commons Attribution license</a:t>
            </a:r>
            <a:r>
              <a:rPr lang="en" sz="1000" i="1">
                <a:solidFill>
                  <a:srgbClr val="3F5378"/>
                </a:solidFill>
              </a:rPr>
              <a:t>. You can keep the Credits slide or mention SlidesCarnival and other resources used in a slide footer.</a:t>
            </a:r>
            <a:endParaRPr sz="1000" i="1">
              <a:solidFill>
                <a:srgbClr val="3F5378"/>
              </a:solidFill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sz="1000" i="1">
              <a:solidFill>
                <a:srgbClr val="3F5378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sz="1000" i="1">
              <a:solidFill>
                <a:srgbClr val="3F5378"/>
              </a:solidFill>
            </a:endParaRPr>
          </a:p>
        </p:txBody>
      </p:sp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6475000" y="4636500"/>
            <a:ext cx="1487400" cy="31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2</a:t>
            </a:fld>
            <a:endParaRPr/>
          </a:p>
        </p:txBody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77675" y="1752037"/>
            <a:ext cx="3084300" cy="1755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b="1" dirty="0">
                <a:solidFill>
                  <a:srgbClr val="FF9800"/>
                </a:solidFill>
              </a:rPr>
              <a:t>EDIT IN GOOGLE SLIDES</a:t>
            </a:r>
            <a:endParaRPr sz="1200" dirty="0">
              <a:solidFill>
                <a:srgbClr val="FF9800"/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dirty="0"/>
              <a:t>Click on the button under the presentation preview that says "Use as Google Slides Theme".</a:t>
            </a:r>
            <a:endParaRPr sz="1200" dirty="0"/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dirty="0"/>
              <a:t>You will get a copy of this document on your Google Drive and will be able to edit, add or delete slides.</a:t>
            </a:r>
            <a:endParaRPr sz="1200" dirty="0"/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dirty="0"/>
              <a:t>You have to be signed in to your Google account.</a:t>
            </a:r>
            <a:endParaRPr sz="1200" dirty="0"/>
          </a:p>
          <a:p>
            <a:pPr marL="0" indent="0">
              <a:buClr>
                <a:schemeClr val="dk1"/>
              </a:buClr>
              <a:buSzPts val="1100"/>
              <a:buNone/>
            </a:pPr>
            <a:endParaRPr sz="1200" dirty="0"/>
          </a:p>
          <a:p>
            <a:pPr marL="0" indent="0">
              <a:spcAft>
                <a:spcPts val="1000"/>
              </a:spcAft>
              <a:buNone/>
            </a:pPr>
            <a:endParaRPr dirty="0"/>
          </a:p>
        </p:txBody>
      </p:sp>
      <p:grpSp>
        <p:nvGrpSpPr>
          <p:cNvPr id="194" name="Shape 194"/>
          <p:cNvGrpSpPr/>
          <p:nvPr/>
        </p:nvGrpSpPr>
        <p:grpSpPr>
          <a:xfrm>
            <a:off x="188454" y="552346"/>
            <a:ext cx="309041" cy="403123"/>
            <a:chOff x="590250" y="244200"/>
            <a:chExt cx="407975" cy="532175"/>
          </a:xfrm>
        </p:grpSpPr>
        <p:sp>
          <p:nvSpPr>
            <p:cNvPr id="195" name="Shape 195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0" t="0" r="0" b="0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0" t="0" r="0" b="0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ctrTitle" idx="4294967295"/>
          </p:nvPr>
        </p:nvSpPr>
        <p:spPr>
          <a:xfrm>
            <a:off x="132150" y="2364400"/>
            <a:ext cx="6593700" cy="1159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algn="ctr"/>
            <a:r>
              <a:rPr lang="en" sz="6000">
                <a:solidFill>
                  <a:srgbClr val="FF9800"/>
                </a:solidFill>
              </a:rPr>
              <a:t>HELLO!</a:t>
            </a:r>
            <a:endParaRPr sz="6000">
              <a:solidFill>
                <a:srgbClr val="FF9800"/>
              </a:solidFill>
            </a:endParaRPr>
          </a:p>
        </p:txBody>
      </p:sp>
      <p:sp>
        <p:nvSpPr>
          <p:cNvPr id="214" name="Shape 214"/>
          <p:cNvSpPr txBox="1">
            <a:spLocks noGrp="1"/>
          </p:cNvSpPr>
          <p:nvPr>
            <p:ph type="subTitle" idx="4294967295"/>
          </p:nvPr>
        </p:nvSpPr>
        <p:spPr>
          <a:xfrm>
            <a:off x="132150" y="3230000"/>
            <a:ext cx="6593700" cy="13422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" sz="2000" b="1"/>
              <a:t>I am Jayden Smith</a:t>
            </a:r>
            <a:endParaRPr sz="2000" b="1"/>
          </a:p>
          <a:p>
            <a:pPr marL="0" indent="0" algn="ctr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2000"/>
              <a:t>I am here because I love to give presentations. </a:t>
            </a:r>
            <a:endParaRPr sz="2000"/>
          </a:p>
          <a:p>
            <a:pPr marL="0" indent="0" algn="ctr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2000"/>
              <a:t>You can find me at @username</a:t>
            </a:r>
            <a:endParaRPr sz="2000" b="1"/>
          </a:p>
        </p:txBody>
      </p:sp>
      <p:pic>
        <p:nvPicPr>
          <p:cNvPr id="215" name="Shape 215" descr="10.jpg"/>
          <p:cNvPicPr preferRelativeResize="0"/>
          <p:nvPr/>
        </p:nvPicPr>
        <p:blipFill rotWithShape="1">
          <a:blip r:embed="rId3">
            <a:alphaModFix/>
          </a:blip>
          <a:srcRect l="15648" r="28102"/>
          <a:stretch/>
        </p:blipFill>
        <p:spPr>
          <a:xfrm>
            <a:off x="2396200" y="367400"/>
            <a:ext cx="2065500" cy="2065500"/>
          </a:xfrm>
          <a:prstGeom prst="diamond">
            <a:avLst/>
          </a:prstGeom>
          <a:noFill/>
          <a:ln w="38100" cap="flat" cmpd="sng">
            <a:solidFill>
              <a:srgbClr val="3F5378"/>
            </a:solidFill>
            <a:prstDash val="solid"/>
            <a:miter lim="8000"/>
            <a:headEnd type="none" w="med" len="med"/>
            <a:tailEnd type="none" w="med" len="med"/>
          </a:ln>
        </p:spPr>
      </p:pic>
      <p:sp>
        <p:nvSpPr>
          <p:cNvPr id="216" name="Shape 216"/>
          <p:cNvSpPr txBox="1">
            <a:spLocks noGrp="1"/>
          </p:cNvSpPr>
          <p:nvPr>
            <p:ph type="sldNum" idx="12"/>
          </p:nvPr>
        </p:nvSpPr>
        <p:spPr>
          <a:xfrm>
            <a:off x="6475000" y="4636500"/>
            <a:ext cx="1487400" cy="31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190</Words>
  <Application>Microsoft Office PowerPoint</Application>
  <PresentationFormat>Custom</PresentationFormat>
  <Paragraphs>17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Roboto Condensed</vt:lpstr>
      <vt:lpstr>Arvo</vt:lpstr>
      <vt:lpstr>Roboto Condensed Light</vt:lpstr>
      <vt:lpstr>Arial</vt:lpstr>
      <vt:lpstr>Salerio template</vt:lpstr>
      <vt:lpstr>THIS IS YOUR PRESENTATION TITLE</vt:lpstr>
      <vt:lpstr>INSTRUCTIONS FOR USE</vt:lpstr>
      <vt:lpstr>HELLO!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user</dc:creator>
  <cp:lastModifiedBy>user</cp:lastModifiedBy>
  <cp:revision>3</cp:revision>
  <dcterms:modified xsi:type="dcterms:W3CDTF">2018-01-21T14:49:01Z</dcterms:modified>
</cp:coreProperties>
</file>