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2" r:id="rId10"/>
    <p:sldId id="268" r:id="rId11"/>
    <p:sldId id="271" r:id="rId12"/>
    <p:sldId id="267" r:id="rId13"/>
    <p:sldId id="269" r:id="rId14"/>
    <p:sldId id="279" r:id="rId15"/>
    <p:sldId id="270" r:id="rId16"/>
    <p:sldId id="280" r:id="rId17"/>
    <p:sldId id="281" r:id="rId18"/>
    <p:sldId id="282" r:id="rId19"/>
    <p:sldId id="264" r:id="rId20"/>
    <p:sldId id="273" r:id="rId21"/>
    <p:sldId id="275" r:id="rId22"/>
    <p:sldId id="265" r:id="rId23"/>
    <p:sldId id="277" r:id="rId24"/>
    <p:sldId id="278" r:id="rId25"/>
    <p:sldId id="274" r:id="rId26"/>
    <p:sldId id="266" r:id="rId27"/>
    <p:sldId id="276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0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-rs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ЭЛЕКТРОННЫЙ    ДОКУМЕНТООБОРОТ.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Преимущества DjVu: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100" smtClean="0"/>
              <a:t>Специализированность для электронизации бумажных текстов. DjVu всегда использует 3-слойную сегментацию контента, обеспечивающую оптимальное сжатие. 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Ориентированность на электронный вид документа.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Низкие ресурсные требования.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Малый размер файла. DjVu обеспечивает минимально возможный размер файла. 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/>
              <a:t>Простота и оптимальность внутреннего устройства формата.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Недостатки DjVu: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Закрытость стандарта. Стандарт DjVu не подавался в ISO для утверждения.</a:t>
            </a:r>
          </a:p>
          <a:p>
            <a:pPr eaLnBrk="1" hangingPunct="1"/>
            <a:r>
              <a:rPr lang="ru-RU" smtClean="0"/>
              <a:t>Относительная неразвитость программного обеспечения для работы с форматом.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Электро́нная цифрова́я по́дпись (ЭЦП)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500" smtClean="0"/>
              <a:t>— это реквизит электронного документа, позволяющий установить отсутствие искажения информации в электронном документе с момента формирования ЭЦП и проверить принадлежность подписи владельцу сертификата ключа ЭЦП. Значение реквизита получается в результате криптографического преобразования информации с использованием закрытого ключа ЭЦП.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Электро́нная цифрова́я по́дпись (ЭЦП)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500" smtClean="0"/>
              <a:t>ЭЦП — это аналог собственноручной подписи человека, применяемый в электронных документах. Электронно-цифровая подпись создается с помощью закрытого ключа — уникальной последовательности символов, которая известна его владельцу и предназначена для создания ЭЦП в электронных документах с использованием соответствующих средств.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История возникновения ЭЦП: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8027987" cy="51577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700" smtClean="0"/>
              <a:t>В 1976 году Уитфилдом Диффи и Мартином Хеллманом было впервые предложено понятие «электронная цифровая подпись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В 1977 году, Рональд Ривест, Ади Шамир и Леонард Адлеман разработали криптографический алгоритм RSA, который без дополнительных модификаций можно использовать для создания примитивных цифровых подписей.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Вскоре после RSA были разработаны другие ЭЦП, такие как алгоритмы цифровой подписи Рабина, Меркле.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В 1984 году Шафи Гольдвассер, Сильвио Микали и Рональд Ривест первыми строго определили требования безопасности к алгоритмам цифровой подписи. 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В 1994 году Главным управлением безопасности связи Федерального агентства правительственной связи и информации при Президенте Российской Федерации был разработан первый российский стандарт ЭЦП — ГОСТ Р 34.10-94[6], основанный на вычислениях в группе точек эллиптической кривой и на хеш-функции, описанной в ГОСТ Р 34.11-94.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В 2002 году для обеспечения большей криптостойкости алгоритма взамен ГОСТ Р 34.10-94 был введен стандарт ГОСТ Р 34.10-2001.[1] В соответствии с этим стандартом термины «электронная цифровая подпись» и «цифровая подпись» являются синонимами.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Назначение и применение ЭЦП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8027987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700" smtClean="0"/>
              <a:t>Цифровая подпись предназначена для аутентификации лица, подписавшего электронный документ. 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Контроль целостности передаваемого документа: при любом случайном или преднамеренном изменении документа подпись станет недействительной, потому что вычислена она на основании исходного состояния документа и соответствует лишь ему.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Защиту от изменений (подделки) документа: гарантия выявления подделки при контроле целостности делает подделывание нецелесообразным в большинстве случаев.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Невозможность отказа от авторства. Так как создать корректную подпись можно, лишь зная закрытый ключ, а он должен быть известен только владельцу, то владелец не может отказаться от своей подписи под документом.</a:t>
            </a:r>
          </a:p>
          <a:p>
            <a:pPr eaLnBrk="1" hangingPunct="1">
              <a:lnSpc>
                <a:spcPct val="80000"/>
              </a:lnSpc>
            </a:pPr>
            <a:r>
              <a:rPr lang="ru-RU" sz="1700" smtClean="0"/>
              <a:t>Доказательное подтверждение авторства документа: Так как создать корректную подпись можно, лишь зная закрытый ключ, а он должен быть известен только владельцу, то владелец пары ключей может доказать своё авторство подписи под документом. В зависимости от деталей определения документа могут быть подписаны такие поля, как «автор», «внесённые изменения», «метка времени» и т. д.</a:t>
            </a:r>
          </a:p>
          <a:p>
            <a:pPr eaLnBrk="1" hangingPunct="1">
              <a:lnSpc>
                <a:spcPct val="80000"/>
              </a:lnSpc>
            </a:pPr>
            <a:endParaRPr lang="ru-RU" sz="1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Характеристики электронного документа с ЭЦП: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подлинность — подтверждение авторства документа;</a:t>
            </a:r>
          </a:p>
          <a:p>
            <a:pPr eaLnBrk="1" hangingPunct="1"/>
            <a:r>
              <a:rPr lang="ru-RU" smtClean="0"/>
              <a:t>целостность — документ не может быть изменен после подписания;</a:t>
            </a:r>
          </a:p>
          <a:p>
            <a:pPr eaLnBrk="1" hangingPunct="1"/>
            <a:r>
              <a:rPr lang="ru-RU" smtClean="0"/>
              <a:t>неотрицание авторства (неотрекаемость) — автор впоследствии не сможет отказаться от своей подписи.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Основные схемы использования ЭЦП: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827213"/>
            <a:ext cx="7567612" cy="46259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/>
              <a:t>подписание электронного сообщения при его передаче и проверка подписи отправителя после получения, то есть защищенная передача документа. Часто подобную схему воспринимают как юридически значимый документооборот, что является глубоким заблуждением. Защита электронного сообщения посредством ЭЦП — вещь, безусловно, полезная и нужная, но для обеспечения полноценного документооборота совершенно недостаточная;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/>
              <a:t>использование ЭЦП во всем жизненном цикле электронного документа — при его создании, согласовании, утверждении, ознакомлении с ним и т. д. Только в том случае, когда автоматизируется полный жизненный цикл документа и ЭЦП является его неотъемлемой частью, можно говорить об использовании полноценной, т. е. юридически значимой системы электронного документооборота.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Пример ЭЦП.</a:t>
            </a:r>
          </a:p>
        </p:txBody>
      </p:sp>
      <p:pic>
        <p:nvPicPr>
          <p:cNvPr id="2765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Источники: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smtClean="0"/>
              <a:t>PDF Specifications, including the PDF Reference for PDF 1.7, PDF 1.6 (ISBN 0-321-30474-8), PDF 1.5, PDF 1.4 (ISBN 0-201-75839-3), PDF 1.3 (ISBN 0-201-61588-6)</a:t>
            </a:r>
            <a:endParaRPr lang="ru-RU" sz="2100" smtClean="0"/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Adobe PDF 101: Quick overview of PDF — pdf-документ с описанием основных возможностей формата.</a:t>
            </a:r>
            <a:endParaRPr lang="en-US" sz="2100" smtClean="0"/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@ </a:t>
            </a:r>
            <a:r>
              <a:rPr lang="en-US" sz="2100" smtClean="0">
                <a:hlinkClick r:id="rId2"/>
              </a:rPr>
              <a:t>http://www.compute-rs.com</a:t>
            </a:r>
            <a:endParaRPr lang="en-US" sz="2100" smtClean="0"/>
          </a:p>
          <a:p>
            <a:pPr eaLnBrk="1" hangingPunct="1">
              <a:lnSpc>
                <a:spcPct val="80000"/>
              </a:lnSpc>
            </a:pPr>
            <a:r>
              <a:rPr lang="en-US" sz="2100" smtClean="0"/>
              <a:t>PC Week</a:t>
            </a:r>
            <a:r>
              <a:rPr lang="ru-RU" sz="2100" smtClean="0"/>
              <a:t>\</a:t>
            </a:r>
            <a:r>
              <a:rPr lang="en-US" sz="2100" smtClean="0"/>
              <a:t>RE </a:t>
            </a:r>
            <a:r>
              <a:rPr lang="ru-RU" sz="2100" smtClean="0"/>
              <a:t>19 сентября 2006 г. Сергей Силин, специалист компании "Аплана Софтвер" по ЭЦП</a:t>
            </a:r>
          </a:p>
          <a:p>
            <a:pPr eaLnBrk="1" hangingPunct="1">
              <a:lnSpc>
                <a:spcPct val="80000"/>
              </a:lnSpc>
            </a:pPr>
            <a:r>
              <a:rPr lang="ru-RU" sz="2100" smtClean="0"/>
              <a:t>ГОСТ Р 34.10-2001 Информационная технология. Криптографическая защита информации. Процессы формирования и проверки электронной цифровой подписи.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Источники: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500" smtClean="0"/>
              <a:t>ГОСТ Р 34.10-94 Информационная технология. Криптографическая защита информации. Процедуры выработки и проверки электронной цифровой подписи на базе асимметричного криптографического алгоритма.</a:t>
            </a:r>
          </a:p>
          <a:p>
            <a:pPr eaLnBrk="1" hangingPunct="1"/>
            <a:r>
              <a:rPr lang="ru-RU" sz="2500" smtClean="0"/>
              <a:t>Электронная цифровая подпись — Термин -Энциклопедический Фонд</a:t>
            </a:r>
          </a:p>
          <a:p>
            <a:pPr eaLnBrk="1" hangingPunct="1"/>
            <a:r>
              <a:rPr lang="ru-RU" sz="2500" smtClean="0"/>
              <a:t>Электронная цифровая подпись — Компания «Криптомаш»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168</TotalTime>
  <Words>1730</Words>
  <Application>Microsoft PowerPoint</Application>
  <PresentationFormat>On-screen Show (4:3)</PresentationFormat>
  <Paragraphs>108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Verdana</vt:lpstr>
      <vt:lpstr>Arial</vt:lpstr>
      <vt:lpstr>Wingdings</vt:lpstr>
      <vt:lpstr>Calibri</vt:lpstr>
      <vt:lpstr>Затмение</vt:lpstr>
      <vt:lpstr>ЭЛЕКТРОННЫЙ    ДОКУМЕНТООБОРОТ.</vt:lpstr>
      <vt:lpstr>Система электронного документооборота (СЭД)</vt:lpstr>
      <vt:lpstr>Электронный документооборот (ЭДО) </vt:lpstr>
      <vt:lpstr>Основные понятия электронного документооборота</vt:lpstr>
      <vt:lpstr>Основные принципы электронного документооборота:</vt:lpstr>
      <vt:lpstr>Внедрение  электронного документооборота обеспечивает:</vt:lpstr>
      <vt:lpstr>Основные задачи электронного документооборота:</vt:lpstr>
      <vt:lpstr>Преимущества электронного документооборота.</vt:lpstr>
      <vt:lpstr>Преимущества электронного документооборота.</vt:lpstr>
      <vt:lpstr>Portable Document Format (PDF):</vt:lpstr>
      <vt:lpstr>Использование Portable Document Format:</vt:lpstr>
      <vt:lpstr>История:</vt:lpstr>
      <vt:lpstr>Преимущества (PDF):</vt:lpstr>
      <vt:lpstr>Преимущества (PDF):</vt:lpstr>
      <vt:lpstr>Недостатки (PDF):</vt:lpstr>
      <vt:lpstr>Недостатки (PDF):</vt:lpstr>
      <vt:lpstr>Преимущества DjVu:</vt:lpstr>
      <vt:lpstr>Недостатки DjVu:</vt:lpstr>
      <vt:lpstr>Электро́нная цифрова́я по́дпись (ЭЦП) </vt:lpstr>
      <vt:lpstr>Электро́нная цифрова́я по́дпись (ЭЦП)</vt:lpstr>
      <vt:lpstr>История возникновения ЭЦП:</vt:lpstr>
      <vt:lpstr>Назначение и применение ЭЦП</vt:lpstr>
      <vt:lpstr>Характеристики электронного документа с ЭЦП:</vt:lpstr>
      <vt:lpstr>Основные схемы использования ЭЦП:</vt:lpstr>
      <vt:lpstr>Пример ЭЦП.</vt:lpstr>
      <vt:lpstr>Источники: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ЭЛЕКТРОННОГО     ДОКУМЕНТООБОРОТА.</dc:title>
  <dc:creator>User</dc:creator>
  <cp:lastModifiedBy>Windows User</cp:lastModifiedBy>
  <cp:revision>6</cp:revision>
  <dcterms:created xsi:type="dcterms:W3CDTF">2002-12-31T18:13:03Z</dcterms:created>
  <dcterms:modified xsi:type="dcterms:W3CDTF">2016-05-14T10:23:40Z</dcterms:modified>
</cp:coreProperties>
</file>