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22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7C7718-FD71-408B-A344-A38374B8AD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821C5B2-DD4B-4892-AF57-8B3C4910EF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5B388D-C1AE-4705-83A3-88EE72289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7A11-7D4A-474C-B4B2-5DE20A92C8A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67E0C2-52C1-4C65-9CAC-3AC834BA5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ABB86B-6977-4443-8D83-57C855EB2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ED054-8733-431C-AD89-5821D9513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566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7C830-5BEB-4831-BDAB-B578E4F96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0AF43C4-03BD-437E-BF74-1B5DE2BFD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047EDD-B4E3-473A-A4AD-2B53088AE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7A11-7D4A-474C-B4B2-5DE20A92C8A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B0795C-2605-437D-9EAE-A2121EB92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4E7D51-6921-41E2-B12B-13C88F137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ED054-8733-431C-AD89-5821D9513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99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13F8F12-D967-4DD0-A302-F1AFEBCB3F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CB773AD-BD83-4A1C-A495-020850F2E3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CFC69E-33AD-466F-835B-2E62E3A5E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7A11-7D4A-474C-B4B2-5DE20A92C8A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277D27-E5A3-4BBE-AE14-CF24B1A50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DD0DD6-895A-4070-90D9-55C84F3EA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ED054-8733-431C-AD89-5821D9513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076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D0DA36-07C5-4829-8247-C9847F172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4AB6EF-D78D-4F09-B704-E0E991775F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BB63C1-67D0-46AA-9D5C-7FAAD5582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7A11-7D4A-474C-B4B2-5DE20A92C8A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DBF7CF-8F7E-407F-A348-1CF671900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8BC4A1-F667-4F40-9ED2-F8FB8C9E0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ED054-8733-431C-AD89-5821D9513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768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B18DC8-C317-453E-93A4-0CFB19CB7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32F33F-96D8-4DC4-B0A8-596C60A14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2B78A6-899F-4791-9BB7-BAED299E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7A11-7D4A-474C-B4B2-5DE20A92C8A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8690E5-6E3C-4687-AF22-F5D659266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0E98A8-57A4-4ECC-B026-D414D500B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ED054-8733-431C-AD89-5821D9513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794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0C0DEC-7782-4A8C-A4E8-87CBA48E7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E3F18E-F4F3-4B65-BF55-B2157DBD72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FB3DA9A-930D-4C34-A0C7-7A032B7A9E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161D879-0A8F-4520-BEC9-B3FE63057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7A11-7D4A-474C-B4B2-5DE20A92C8A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A4358F-BD89-4973-95E6-151B85C03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F6D4FFB-A2B9-49E3-A67B-0C2D99BE3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ED054-8733-431C-AD89-5821D9513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583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639B66-2962-49DA-87FD-B447C0882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19DB150-3A6B-4833-A73F-335B2918D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8F8A915-C451-4ADD-B5CA-DB9DAED68F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8BA2A5-B005-4E44-A50B-D232C9A4BC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2109BA9-AD6D-43BA-A7BF-90B767E950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FB2301E-27AB-46F9-9B50-2A7B00802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7A11-7D4A-474C-B4B2-5DE20A92C8A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4C2A0CD-C911-4BEB-B4BA-8E611BFD9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C10698D-D014-4CBB-A0A3-E270EF936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ED054-8733-431C-AD89-5821D9513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297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10E825-4444-4336-BB08-4F92B45FD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7CF50D6-642B-4E15-AE99-71F613F6A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7A11-7D4A-474C-B4B2-5DE20A92C8A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ECE9CF2-0573-453D-8924-264EEB40E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2BB4822-E64C-4FB1-B6FB-8D17AC28B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ED054-8733-431C-AD89-5821D9513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497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603B722-389D-48B4-AC99-2C3E9E83D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7A11-7D4A-474C-B4B2-5DE20A92C8A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E146A80-556F-4CB9-9CA1-36B708EC1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9ECD316-5E21-4A00-9277-5D765664A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ED054-8733-431C-AD89-5821D9513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484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748620-BEB6-4422-B5CE-8F0EBAE0E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E2D436-F71A-4874-B777-23EFDC7D0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604A195-4C2C-4CA9-88BB-AD1B12CFCE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7F709C2-6096-42E4-AE3D-A53FBC11A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7A11-7D4A-474C-B4B2-5DE20A92C8A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09F5C28-E958-4CDD-9840-D1527AFC8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0A2A5B-4633-46A6-93C9-08D81BC85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ED054-8733-431C-AD89-5821D9513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665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7CB455-A682-435A-9299-709B82FF6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A638F0-2922-4E7F-95EF-194AFC977F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9AFE466-130F-49B0-A9CF-5781B6910F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689311D-AFA6-427F-8C28-5FC3AFEF3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7A11-7D4A-474C-B4B2-5DE20A92C8A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0C0388-F476-4968-987C-37D33D77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0C41C6C-4918-4F04-8436-548A3C92F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ED054-8733-431C-AD89-5821D9513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279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79A556-7C2B-4685-AB08-F509CCC75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4BCAE6-A5FF-4EB9-BAFF-2F9806814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1B16AD-5017-4900-91B4-69A0FAE1F6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57A11-7D4A-474C-B4B2-5DE20A92C8A6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343B43-D6BA-4628-83D1-434A663258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2FCC67-EF1C-45B9-8529-6971C45C89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ED054-8733-431C-AD89-5821D9513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036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CA83BE-3E59-40B6-9686-61AC0F4722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Типы почв. Плодородие почв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4BA773B-AE16-43DD-A0DF-7621137A68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7633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F30467-C2B5-4BD4-B825-185A9A6F6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Внешний облик тундры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18BD1CF-93CA-44C6-A0A2-39AE404126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2250" y="2124869"/>
            <a:ext cx="666750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683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FBD5FE-7973-440C-AC53-E9345D9B1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Почвы тундры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987F784-602B-416E-9168-9E2D5A9EC6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7828" y="1825625"/>
            <a:ext cx="653634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007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EF4037-5074-425A-8695-B5F9A8112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Почвы лесной зоны.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9AA64BB-A4C7-4CA2-A230-232CF30EA0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0116" y="1825625"/>
            <a:ext cx="6351767" cy="4351338"/>
          </a:xfrm>
        </p:spPr>
      </p:pic>
    </p:spTree>
    <p:extLst>
      <p:ext uri="{BB962C8B-B14F-4D97-AF65-F5344CB8AC3E}">
        <p14:creationId xmlns:p14="http://schemas.microsoft.com/office/powerpoint/2010/main" val="582469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1AD76D-3B7C-4D7A-89EB-D77BB6759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	Почвы лесостепной зоны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4F4AFE0-6D9C-4411-997C-0569D76A7A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2250" y="2267744"/>
            <a:ext cx="666750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313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462470-7F8B-4D76-9F55-7CBB86E5B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	Почвы степной зоны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FE80C0-323A-4111-A9AC-69F066D3E4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Чернозёмы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F21E2D-130B-448B-9FB1-0464FA793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8667" y="1657179"/>
            <a:ext cx="2694666" cy="46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886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89F1F-0DD0-4A71-8C3E-DBA112ABA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Почвы пустынных территорий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B80124D-904B-4A15-9C33-2170415820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0" y="2058194"/>
            <a:ext cx="60960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9229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34</Words>
  <Application>Microsoft Office PowerPoint</Application>
  <PresentationFormat>Широкоэкранный</PresentationFormat>
  <Paragraphs>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Типы почв. Плодородие почв </vt:lpstr>
      <vt:lpstr>Внешний облик тундры</vt:lpstr>
      <vt:lpstr>Почвы тундры</vt:lpstr>
      <vt:lpstr>2. Почвы лесной зоны. </vt:lpstr>
      <vt:lpstr>3. Почвы лесостепной зоны</vt:lpstr>
      <vt:lpstr>4. Почвы степной зоны</vt:lpstr>
      <vt:lpstr>Почвы пустынных территорий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Типы почв. Плодородие почв </dc:title>
  <dc:creator>Марина</dc:creator>
  <cp:lastModifiedBy>Марина</cp:lastModifiedBy>
  <cp:revision>2</cp:revision>
  <dcterms:created xsi:type="dcterms:W3CDTF">2024-11-21T18:55:24Z</dcterms:created>
  <dcterms:modified xsi:type="dcterms:W3CDTF">2024-11-21T19:27:15Z</dcterms:modified>
</cp:coreProperties>
</file>