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0D0B86-9A47-4BAF-9F41-275E10447D5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9C3AB-B7ED-47B4-8CC7-C97836D7FE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0D0B86-9A47-4BAF-9F41-275E10447D5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9C3AB-B7ED-47B4-8CC7-C97836D7F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0D0B86-9A47-4BAF-9F41-275E10447D5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9C3AB-B7ED-47B4-8CC7-C97836D7F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0D0B86-9A47-4BAF-9F41-275E10447D5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9C3AB-B7ED-47B4-8CC7-C97836D7F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0D0B86-9A47-4BAF-9F41-275E10447D5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9C3AB-B7ED-47B4-8CC7-C97836D7FE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0D0B86-9A47-4BAF-9F41-275E10447D5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9C3AB-B7ED-47B4-8CC7-C97836D7F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0D0B86-9A47-4BAF-9F41-275E10447D5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9C3AB-B7ED-47B4-8CC7-C97836D7F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0D0B86-9A47-4BAF-9F41-275E10447D5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9C3AB-B7ED-47B4-8CC7-C97836D7F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0D0B86-9A47-4BAF-9F41-275E10447D5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9C3AB-B7ED-47B4-8CC7-C97836D7FE8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0D0B86-9A47-4BAF-9F41-275E10447D5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9C3AB-B7ED-47B4-8CC7-C97836D7F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0D0B86-9A47-4BAF-9F41-275E10447D5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9C3AB-B7ED-47B4-8CC7-C97836D7FE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60D0B86-9A47-4BAF-9F41-275E10447D5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E89C3AB-B7ED-47B4-8CC7-C97836D7FE8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780928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Общая характеристика неметаллов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18540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89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55776" y="260648"/>
            <a:ext cx="518457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Физические свойства неметаллов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2060848"/>
            <a:ext cx="23042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газы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35896" y="2060848"/>
            <a:ext cx="22322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жидкости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88224" y="2060848"/>
            <a:ext cx="23042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т</a:t>
            </a:r>
            <a:r>
              <a:rPr lang="ru-RU" sz="3200" b="1" dirty="0" smtClean="0"/>
              <a:t>вердые вещества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3429000"/>
            <a:ext cx="2376264" cy="309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He, Ne, </a:t>
            </a:r>
            <a:r>
              <a:rPr lang="en-US" sz="3200" dirty="0" err="1" smtClean="0"/>
              <a:t>Ar</a:t>
            </a:r>
            <a:r>
              <a:rPr lang="en-US" sz="3200" dirty="0" smtClean="0"/>
              <a:t>, Kr, </a:t>
            </a:r>
            <a:r>
              <a:rPr lang="en-US" sz="3200" dirty="0" err="1" smtClean="0"/>
              <a:t>Xe</a:t>
            </a:r>
            <a:r>
              <a:rPr lang="en-US" sz="3200" dirty="0" smtClean="0"/>
              <a:t>, </a:t>
            </a:r>
            <a:r>
              <a:rPr lang="en-US" sz="3200" dirty="0" err="1" smtClean="0"/>
              <a:t>Rn</a:t>
            </a:r>
            <a:r>
              <a:rPr lang="en-US" sz="3200" dirty="0" smtClean="0"/>
              <a:t>, H</a:t>
            </a:r>
            <a:r>
              <a:rPr lang="en-US" sz="2000" dirty="0" smtClean="0"/>
              <a:t>2</a:t>
            </a:r>
            <a:r>
              <a:rPr lang="en-US" sz="3200" dirty="0" smtClean="0"/>
              <a:t>, O</a:t>
            </a:r>
            <a:r>
              <a:rPr lang="en-US" sz="2000" dirty="0" smtClean="0"/>
              <a:t>2</a:t>
            </a:r>
            <a:r>
              <a:rPr lang="en-US" sz="3200" dirty="0" smtClean="0"/>
              <a:t>, N</a:t>
            </a:r>
            <a:r>
              <a:rPr lang="en-US" sz="2000" dirty="0" smtClean="0"/>
              <a:t>2</a:t>
            </a:r>
            <a:r>
              <a:rPr lang="en-US" sz="3200" dirty="0" smtClean="0"/>
              <a:t>, F</a:t>
            </a:r>
            <a:r>
              <a:rPr lang="en-US" sz="2000" dirty="0" smtClean="0"/>
              <a:t>2</a:t>
            </a:r>
            <a:r>
              <a:rPr lang="en-US" sz="3200" dirty="0" smtClean="0"/>
              <a:t>, Cl</a:t>
            </a:r>
            <a:r>
              <a:rPr lang="en-US" sz="2000" dirty="0" smtClean="0"/>
              <a:t>2</a:t>
            </a:r>
            <a:endParaRPr lang="ru-RU" sz="20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691680" y="2924944"/>
            <a:ext cx="457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5896" y="3429000"/>
            <a:ext cx="2232248" cy="309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Br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88224" y="3429000"/>
            <a:ext cx="2304256" cy="309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</a:t>
            </a:r>
            <a:r>
              <a:rPr lang="en-US" sz="2000" dirty="0" smtClean="0"/>
              <a:t>2</a:t>
            </a:r>
            <a:r>
              <a:rPr lang="en-US" sz="3200" dirty="0" smtClean="0"/>
              <a:t>, C, Si, S, P</a:t>
            </a:r>
            <a:endParaRPr lang="ru-RU" sz="32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752020" y="2924944"/>
            <a:ext cx="457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733557" y="2918195"/>
            <a:ext cx="457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797739" y="1412776"/>
            <a:ext cx="45719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380312" y="1412776"/>
            <a:ext cx="45719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555776" y="1412776"/>
            <a:ext cx="45719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1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09" y="620688"/>
            <a:ext cx="1853952" cy="185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116632"/>
            <a:ext cx="8028384" cy="6131768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Cl</a:t>
            </a:r>
            <a:r>
              <a:rPr lang="en-US" sz="2000" dirty="0" smtClean="0"/>
              <a:t>2</a:t>
            </a:r>
            <a:r>
              <a:rPr lang="ru-RU" dirty="0" smtClean="0"/>
              <a:t> (хлор)                 </a:t>
            </a:r>
            <a:r>
              <a:rPr lang="en-US" dirty="0" smtClean="0"/>
              <a:t>F</a:t>
            </a:r>
            <a:r>
              <a:rPr lang="ru-RU" dirty="0" smtClean="0"/>
              <a:t>2 (фтор)              </a:t>
            </a:r>
            <a:r>
              <a:rPr lang="en-US" dirty="0" smtClean="0"/>
              <a:t>Br</a:t>
            </a:r>
            <a:r>
              <a:rPr lang="en-US" sz="2000" dirty="0" smtClean="0"/>
              <a:t>2</a:t>
            </a:r>
            <a:r>
              <a:rPr lang="en-US" dirty="0" smtClean="0"/>
              <a:t> (</a:t>
            </a:r>
            <a:r>
              <a:rPr lang="ru-RU" dirty="0" smtClean="0"/>
              <a:t>бром) 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lnSpc>
                <a:spcPct val="150000"/>
              </a:lnSpc>
              <a:buNone/>
            </a:pP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   </a:t>
            </a:r>
            <a:r>
              <a:rPr lang="en-US" dirty="0" smtClean="0"/>
              <a:t>I</a:t>
            </a:r>
            <a:r>
              <a:rPr lang="en-US" sz="2000" dirty="0" smtClean="0"/>
              <a:t>2</a:t>
            </a:r>
            <a:r>
              <a:rPr lang="ru-RU" dirty="0" smtClean="0"/>
              <a:t> (йод)                  С (углерод)          </a:t>
            </a:r>
            <a:r>
              <a:rPr lang="en-US" dirty="0" smtClean="0"/>
              <a:t>Si</a:t>
            </a:r>
            <a:r>
              <a:rPr lang="ru-RU" dirty="0" smtClean="0"/>
              <a:t>(кремний)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en-US" dirty="0" smtClean="0"/>
              <a:t>S</a:t>
            </a:r>
            <a:r>
              <a:rPr lang="ru-RU" dirty="0" smtClean="0"/>
              <a:t> (сера)                                   Р (фосфор)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0688"/>
            <a:ext cx="1853952" cy="185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128" y="631420"/>
            <a:ext cx="1853952" cy="185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09" y="3194637"/>
            <a:ext cx="1853952" cy="150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424" y="3194637"/>
            <a:ext cx="2676151" cy="150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41" y="3203830"/>
            <a:ext cx="2174511" cy="150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03" y="5373216"/>
            <a:ext cx="1538161" cy="141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73216"/>
            <a:ext cx="3960440" cy="14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7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Химические свойства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AutoNum type="arabicPeriod"/>
            </a:pPr>
            <a:r>
              <a:rPr lang="ru-RU" dirty="0" smtClean="0"/>
              <a:t>Неметаллы как окислители</a:t>
            </a:r>
          </a:p>
          <a:p>
            <a:r>
              <a:rPr lang="ru-RU" dirty="0" smtClean="0"/>
              <a:t>Взаимодействие с металлами</a:t>
            </a:r>
          </a:p>
          <a:p>
            <a:r>
              <a:rPr lang="ru-RU" dirty="0" smtClean="0"/>
              <a:t>Взаимодействие с водородом</a:t>
            </a:r>
          </a:p>
          <a:p>
            <a:r>
              <a:rPr lang="ru-RU" dirty="0" smtClean="0"/>
              <a:t>Взаимодействие с неметаллами</a:t>
            </a:r>
          </a:p>
          <a:p>
            <a:r>
              <a:rPr lang="ru-RU" dirty="0" smtClean="0"/>
              <a:t>Взаимодействие со сложными веществами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63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 startAt="2"/>
            </a:pPr>
            <a:r>
              <a:rPr lang="ru-RU" dirty="0" smtClean="0"/>
              <a:t>Неметаллы как восстановители</a:t>
            </a:r>
          </a:p>
          <a:p>
            <a:r>
              <a:rPr lang="ru-RU" dirty="0" smtClean="0"/>
              <a:t>Взаимодействие с кислородом</a:t>
            </a:r>
          </a:p>
          <a:p>
            <a:r>
              <a:rPr lang="ru-RU" dirty="0" smtClean="0"/>
              <a:t>Взаимодействие со сложными веществами – окислителями</a:t>
            </a:r>
          </a:p>
          <a:p>
            <a:pPr marL="596646" indent="-514350">
              <a:buFont typeface="+mj-lt"/>
              <a:buAutoNum type="arabicPeriod" startAt="3"/>
            </a:pPr>
            <a:r>
              <a:rPr lang="ru-RU" dirty="0" smtClean="0"/>
              <a:t>Реакции самоокисления-самовосстановления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6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</TotalTime>
  <Words>106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Общая характеристика неметаллов</vt:lpstr>
      <vt:lpstr>Презентация PowerPoint</vt:lpstr>
      <vt:lpstr>Презентация PowerPoint</vt:lpstr>
      <vt:lpstr>Презентация PowerPoint</vt:lpstr>
      <vt:lpstr>Химические свойства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характеристика неметаллов</dc:title>
  <dc:creator>Анастасия Крапчатова</dc:creator>
  <cp:lastModifiedBy>Анастасия Крапчатова</cp:lastModifiedBy>
  <cp:revision>3</cp:revision>
  <dcterms:created xsi:type="dcterms:W3CDTF">2018-05-17T15:11:55Z</dcterms:created>
  <dcterms:modified xsi:type="dcterms:W3CDTF">2018-05-17T15:41:49Z</dcterms:modified>
</cp:coreProperties>
</file>