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7" r:id="rId2"/>
    <p:sldId id="288" r:id="rId3"/>
    <p:sldId id="289" r:id="rId4"/>
    <p:sldId id="290" r:id="rId5"/>
  </p:sldIdLst>
  <p:sldSz cx="17559338" cy="9875838"/>
  <p:notesSz cx="6858000" cy="9144000"/>
  <p:defaultTextStyle>
    <a:defPPr>
      <a:defRPr lang="pt-BR"/>
    </a:defPPr>
    <a:lvl1pPr marL="0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4071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68143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2216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36287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0358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04429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88503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72574" algn="l" defTabSz="136814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3" orient="horz" pos="6219">
          <p15:clr>
            <a:srgbClr val="A4A3A4"/>
          </p15:clr>
        </p15:guide>
        <p15:guide id="17">
          <p15:clr>
            <a:srgbClr val="A4A3A4"/>
          </p15:clr>
        </p15:guide>
        <p15:guide id="19" pos="11059">
          <p15:clr>
            <a:srgbClr val="A4A3A4"/>
          </p15:clr>
        </p15:guide>
        <p15:guide id="21" pos="5531" userDrawn="1">
          <p15:clr>
            <a:srgbClr val="A4A3A4"/>
          </p15:clr>
        </p15:guide>
        <p15:guide id="22" orient="horz" pos="31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1AA97C"/>
    <a:srgbClr val="A6CC48"/>
    <a:srgbClr val="0464AE"/>
    <a:srgbClr val="00AEEF"/>
    <a:srgbClr val="131313"/>
    <a:srgbClr val="FEB70C"/>
    <a:srgbClr val="FFCC00"/>
    <a:srgbClr val="E7E7E7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79" autoAdjust="0"/>
    <p:restoredTop sz="85752" autoAdjust="0"/>
  </p:normalViewPr>
  <p:slideViewPr>
    <p:cSldViewPr snapToGrid="0">
      <p:cViewPr varScale="1">
        <p:scale>
          <a:sx n="55" d="100"/>
          <a:sy n="55" d="100"/>
        </p:scale>
        <p:origin x="120" y="444"/>
      </p:cViewPr>
      <p:guideLst>
        <p:guide orient="horz"/>
        <p:guide orient="horz" pos="6219"/>
        <p:guide/>
        <p:guide pos="11059"/>
        <p:guide pos="5531"/>
        <p:guide orient="horz" pos="31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+mn-ea"/>
              <a:cs typeface="Calibri Light" panose="020F0302020204030204" pitchFamily="34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Plan1!$B$1</c:f>
              <c:strCache>
                <c:ptCount val="1"/>
                <c:pt idx="0">
                  <c:v>Vendas</c:v>
                </c:pt>
              </c:strCache>
            </c:strRef>
          </c:tx>
          <c:dPt>
            <c:idx val="0"/>
            <c:bubble3D val="0"/>
            <c:spPr>
              <a:solidFill>
                <a:srgbClr val="00AEE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A6CC4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1AA97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0464AE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Plan1!$A$2:$A$5</c:f>
              <c:strCache>
                <c:ptCount val="4"/>
                <c:pt idx="0">
                  <c:v>1º Tri</c:v>
                </c:pt>
                <c:pt idx="1">
                  <c:v>2º Tri</c:v>
                </c:pt>
                <c:pt idx="2">
                  <c:v>3º Tri</c:v>
                </c:pt>
                <c:pt idx="3">
                  <c:v>4º Tri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+mn-ea"/>
              <a:cs typeface="Calibri Light" panose="020F0302020204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  <a:latin typeface="Calibri Light" panose="020F0302020204030204" pitchFamily="34" charset="0"/>
          <a:cs typeface="Calibri Light" panose="020F030202020403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Plan1!$B$1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rgbClr val="1AA97C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Plan1!$C$1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rgbClr val="0464AE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Plan1!$D$1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rgbClr val="A6CC48"/>
            </a:solidFill>
            <a:ln>
              <a:noFill/>
            </a:ln>
            <a:effectLst/>
          </c:spPr>
          <c:invertIfNegative val="0"/>
          <c:cat>
            <c:strRef>
              <c:f>Plan1!$A$2:$A$5</c:f>
              <c:strCache>
                <c:ptCount val="4"/>
                <c:pt idx="0">
                  <c:v>Categoria 1</c:v>
                </c:pt>
                <c:pt idx="1">
                  <c:v>Categoria 2</c:v>
                </c:pt>
                <c:pt idx="2">
                  <c:v>Categoria 3</c:v>
                </c:pt>
                <c:pt idx="3">
                  <c:v>Categoria 4</c:v>
                </c:pt>
              </c:strCache>
            </c:strRef>
          </c:cat>
          <c:val>
            <c:numRef>
              <c:f>Plan1!$D$2:$D$5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4529576"/>
        <c:axId val="344529968"/>
      </c:barChart>
      <c:catAx>
        <c:axId val="344529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529968"/>
        <c:crosses val="autoZero"/>
        <c:auto val="1"/>
        <c:lblAlgn val="ctr"/>
        <c:lblOffset val="100"/>
        <c:noMultiLvlLbl val="0"/>
      </c:catAx>
      <c:valAx>
        <c:axId val="3445299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4529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A187A-9E05-964C-A4CA-3DBC0BC1C857}" type="datetimeFigureOut">
              <a:rPr lang="en-US" smtClean="0"/>
              <a:pPr/>
              <a:t>11/9/2018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29E9A-FD1A-9D40-B596-0E8C8B4E63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05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84071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368143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2052216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736287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420358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4104429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788503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472574" algn="l" defTabSz="684071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1" dirty="0" smtClean="0"/>
              <a:t>MonkeyBusiness</a:t>
            </a:r>
          </a:p>
          <a:p>
            <a:r>
              <a:rPr lang="pt-BR" dirty="0" smtClean="0"/>
              <a:t>Design em Movimento</a:t>
            </a:r>
          </a:p>
          <a:p>
            <a:r>
              <a:rPr lang="pt-BR" dirty="0" err="1" smtClean="0"/>
              <a:t>www.monkeybusiness.com.br</a:t>
            </a:r>
            <a:endParaRPr lang="pt-B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9E9A-FD1A-9D40-B596-0E8C8B4E631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23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1" dirty="0" smtClean="0"/>
              <a:t>MonkeyBusiness</a:t>
            </a:r>
          </a:p>
          <a:p>
            <a:r>
              <a:rPr lang="pt-BR" dirty="0" smtClean="0"/>
              <a:t>Design em Movimento</a:t>
            </a:r>
          </a:p>
          <a:p>
            <a:r>
              <a:rPr lang="pt-BR" dirty="0" err="1" smtClean="0"/>
              <a:t>www.monkeybusiness.com.br</a:t>
            </a:r>
            <a:endParaRPr lang="pt-B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9E9A-FD1A-9D40-B596-0E8C8B4E631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54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1" dirty="0" smtClean="0"/>
              <a:t>MonkeyBusiness</a:t>
            </a:r>
          </a:p>
          <a:p>
            <a:r>
              <a:rPr lang="pt-BR" dirty="0" smtClean="0"/>
              <a:t>Design em Movimento</a:t>
            </a:r>
          </a:p>
          <a:p>
            <a:r>
              <a:rPr lang="pt-BR" dirty="0" err="1" smtClean="0"/>
              <a:t>www.monkeybusiness.com.br</a:t>
            </a:r>
            <a:endParaRPr lang="pt-B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9E9A-FD1A-9D40-B596-0E8C8B4E631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80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b="1" dirty="0" smtClean="0"/>
              <a:t>MonkeyBusiness</a:t>
            </a:r>
          </a:p>
          <a:p>
            <a:r>
              <a:rPr lang="pt-BR" dirty="0" smtClean="0"/>
              <a:t>Design em Movimento</a:t>
            </a:r>
          </a:p>
          <a:p>
            <a:r>
              <a:rPr lang="pt-BR" dirty="0" err="1" smtClean="0"/>
              <a:t>www.monkeybusiness.com.br</a:t>
            </a:r>
            <a:endParaRPr lang="pt-B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29E9A-FD1A-9D40-B596-0E8C8B4E631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92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7323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557045" cy="987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72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1368143" rtl="0" eaLnBrk="1" latinLnBrk="0" hangingPunct="1">
        <a:spcBef>
          <a:spcPct val="0"/>
        </a:spcBef>
        <a:buNone/>
        <a:defRPr sz="6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3054" indent="-513054" algn="l" defTabSz="136814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1617" indent="-427544" algn="l" defTabSz="136814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10180" indent="-342036" algn="l" defTabSz="136814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394251" indent="-342036" algn="l" defTabSz="1368143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4pPr>
      <a:lvl5pPr marL="3078323" indent="-342036" algn="l" defTabSz="1368143" rtl="0" eaLnBrk="1" latinLnBrk="0" hangingPunct="1">
        <a:spcBef>
          <a:spcPct val="20000"/>
        </a:spcBef>
        <a:buFont typeface="Arial" pitchFamily="34" charset="0"/>
        <a:buChar char="»"/>
        <a:defRPr sz="3100" kern="1200">
          <a:solidFill>
            <a:schemeClr val="tx1"/>
          </a:solidFill>
          <a:latin typeface="+mn-lt"/>
          <a:ea typeface="+mn-ea"/>
          <a:cs typeface="+mn-cs"/>
        </a:defRPr>
      </a:lvl5pPr>
      <a:lvl6pPr marL="3762394" indent="-342036" algn="l" defTabSz="1368143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6pPr>
      <a:lvl7pPr marL="4446467" indent="-342036" algn="l" defTabSz="1368143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7pPr>
      <a:lvl8pPr marL="5130538" indent="-342036" algn="l" defTabSz="1368143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8pPr>
      <a:lvl9pPr marL="5814609" indent="-342036" algn="l" defTabSz="1368143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4071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68143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2216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36287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0358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04429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788503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72574" algn="l" defTabSz="136814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s://goo.gl/tLShbL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oo.gl/tLShbL" TargetMode="External"/><Relationship Id="rId3" Type="http://schemas.openxmlformats.org/officeDocument/2006/relationships/image" Target="../media/image2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goo.gl/tLShbL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10.emf"/><Relationship Id="rId3" Type="http://schemas.openxmlformats.org/officeDocument/2006/relationships/image" Target="../media/image2.png"/><Relationship Id="rId7" Type="http://schemas.openxmlformats.org/officeDocument/2006/relationships/image" Target="../media/image16.emf"/><Relationship Id="rId12" Type="http://schemas.openxmlformats.org/officeDocument/2006/relationships/hyperlink" Target="https://goo.gl/tLShb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emf"/><Relationship Id="rId5" Type="http://schemas.openxmlformats.org/officeDocument/2006/relationships/image" Target="../media/image12.png"/><Relationship Id="rId10" Type="http://schemas.openxmlformats.org/officeDocument/2006/relationships/image" Target="../media/image19.emf"/><Relationship Id="rId4" Type="http://schemas.openxmlformats.org/officeDocument/2006/relationships/image" Target="../media/image11.png"/><Relationship Id="rId9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0"/>
            <a:ext cx="17557045" cy="987583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5" t="5438" r="15270" b="5206"/>
          <a:stretch/>
        </p:blipFill>
        <p:spPr>
          <a:xfrm>
            <a:off x="6313714" y="537029"/>
            <a:ext cx="8563429" cy="8824686"/>
          </a:xfrm>
          <a:prstGeom prst="rect">
            <a:avLst/>
          </a:prstGeom>
        </p:spPr>
      </p:pic>
      <p:pic>
        <p:nvPicPr>
          <p:cNvPr id="13" name="Motion Graphic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r="57260"/>
          <a:stretch/>
        </p:blipFill>
        <p:spPr>
          <a:xfrm>
            <a:off x="-1" y="0"/>
            <a:ext cx="7503887" cy="9875838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6705600" y="1785256"/>
            <a:ext cx="6937829" cy="6313715"/>
            <a:chOff x="6705600" y="1785256"/>
            <a:chExt cx="6937829" cy="6313715"/>
          </a:xfrm>
        </p:grpSpPr>
        <p:pic>
          <p:nvPicPr>
            <p:cNvPr id="6" name="Imagem 5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87" t="18077" r="22297" b="17992"/>
            <a:stretch/>
          </p:blipFill>
          <p:spPr>
            <a:xfrm>
              <a:off x="6705600" y="1785257"/>
              <a:ext cx="6937829" cy="6313714"/>
            </a:xfrm>
            <a:prstGeom prst="rect">
              <a:avLst/>
            </a:prstGeom>
          </p:spPr>
        </p:pic>
        <p:pic>
          <p:nvPicPr>
            <p:cNvPr id="7" name="Imagem 6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187" t="18077" r="56936" b="18433"/>
            <a:stretch/>
          </p:blipFill>
          <p:spPr>
            <a:xfrm>
              <a:off x="6705600" y="1785256"/>
              <a:ext cx="856343" cy="6270173"/>
            </a:xfrm>
            <a:prstGeom prst="rect">
              <a:avLst/>
            </a:prstGeom>
          </p:spPr>
        </p:pic>
      </p:grpSp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936"/>
          <a:stretch/>
        </p:blipFill>
        <p:spPr>
          <a:xfrm>
            <a:off x="1146" y="0"/>
            <a:ext cx="7560797" cy="987583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8" t="74219" r="9566" b="11379"/>
          <a:stretch/>
        </p:blipFill>
        <p:spPr>
          <a:xfrm>
            <a:off x="11771086" y="7329714"/>
            <a:ext cx="4107543" cy="14224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23" t="15138" r="20727" b="70753"/>
          <a:stretch/>
        </p:blipFill>
        <p:spPr>
          <a:xfrm>
            <a:off x="13207999" y="1494970"/>
            <a:ext cx="711201" cy="1393373"/>
          </a:xfrm>
          <a:prstGeom prst="rect">
            <a:avLst/>
          </a:prstGeom>
        </p:spPr>
      </p:pic>
      <p:sp>
        <p:nvSpPr>
          <p:cNvPr id="19" name="CaixaDeTexto 18"/>
          <p:cNvSpPr txBox="1"/>
          <p:nvPr/>
        </p:nvSpPr>
        <p:spPr>
          <a:xfrm>
            <a:off x="830419" y="3544063"/>
            <a:ext cx="5495735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65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TÍTULO</a:t>
            </a:r>
          </a:p>
          <a:p>
            <a:pPr>
              <a:lnSpc>
                <a:spcPct val="90000"/>
              </a:lnSpc>
            </a:pPr>
            <a:r>
              <a:rPr lang="pt-BR" sz="65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APRESENTAÇÃO</a:t>
            </a:r>
            <a:endParaRPr lang="pt-BR" sz="65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830419" y="5791452"/>
            <a:ext cx="5163593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500" dirty="0" smtClean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SUBTÍTULO APRESENTAÇÃO</a:t>
            </a:r>
            <a:endParaRPr lang="pt-BR" sz="3500" dirty="0">
              <a:solidFill>
                <a:schemeClr val="bg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cxnSp>
        <p:nvCxnSpPr>
          <p:cNvPr id="22" name="Conector reto 21"/>
          <p:cNvCxnSpPr/>
          <p:nvPr/>
        </p:nvCxnSpPr>
        <p:spPr>
          <a:xfrm>
            <a:off x="830419" y="5567516"/>
            <a:ext cx="548329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hlinkClick r:id="rId13"/>
          </p:cNvPr>
          <p:cNvPicPr>
            <a:picLocks noChangeAspect="1"/>
          </p:cNvPicPr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6719549" y="9014580"/>
            <a:ext cx="551883" cy="5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0491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90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66667E-6 3.33333E-6 L 0.08268 3.33333E-6 " pathEditMode="relative" rAng="0" ptsTypes="AA">
                                      <p:cBhvr>
                                        <p:cTn id="19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3.33333E-6 L 0.08268 3.33333E-6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8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3" repeatCount="indefinite" fill="remove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19" grpId="0"/>
      <p:bldP spid="19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0"/>
            <a:ext cx="17557045" cy="987583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3"/>
          <a:stretch/>
        </p:blipFill>
        <p:spPr>
          <a:xfrm>
            <a:off x="1145" y="0"/>
            <a:ext cx="17557045" cy="20193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91" t="8487" r="726" b="75310"/>
          <a:stretch/>
        </p:blipFill>
        <p:spPr>
          <a:xfrm>
            <a:off x="16573500" y="838200"/>
            <a:ext cx="857250" cy="16002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4" b="85340"/>
          <a:stretch/>
        </p:blipFill>
        <p:spPr>
          <a:xfrm>
            <a:off x="1145" y="0"/>
            <a:ext cx="15372205" cy="14478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68469" y="202674"/>
            <a:ext cx="14295281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65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MET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68469" y="1344684"/>
            <a:ext cx="14295281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35" name="Gráfico 34"/>
          <p:cNvGraphicFramePr/>
          <p:nvPr>
            <p:extLst>
              <p:ext uri="{D42A27DB-BD31-4B8C-83A1-F6EECF244321}">
                <p14:modId xmlns:p14="http://schemas.microsoft.com/office/powerpoint/2010/main" val="252741289"/>
              </p:ext>
            </p:extLst>
          </p:nvPr>
        </p:nvGraphicFramePr>
        <p:xfrm>
          <a:off x="468469" y="2438400"/>
          <a:ext cx="4941731" cy="449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6" name="CaixaDeTexto 35"/>
          <p:cNvSpPr txBox="1"/>
          <p:nvPr/>
        </p:nvSpPr>
        <p:spPr>
          <a:xfrm>
            <a:off x="5344827" y="2663954"/>
            <a:ext cx="383778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3600" b="1" dirty="0" err="1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sz="3600" b="1" dirty="0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sz="3600" b="1" dirty="0" err="1" smtClean="0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endParaRPr lang="pt-BR" sz="3600" b="1" dirty="0">
              <a:solidFill>
                <a:srgbClr val="1AA97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7" name="CaixaDeTexto 36"/>
          <p:cNvSpPr txBox="1"/>
          <p:nvPr/>
        </p:nvSpPr>
        <p:spPr>
          <a:xfrm>
            <a:off x="5344828" y="3478881"/>
            <a:ext cx="3837782" cy="3457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 smtClean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endParaRPr lang="pt-BR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5" name="Gráfico 54"/>
          <p:cNvGraphicFramePr/>
          <p:nvPr>
            <p:extLst>
              <p:ext uri="{D42A27DB-BD31-4B8C-83A1-F6EECF244321}">
                <p14:modId xmlns:p14="http://schemas.microsoft.com/office/powerpoint/2010/main" val="3506334235"/>
              </p:ext>
            </p:extLst>
          </p:nvPr>
        </p:nvGraphicFramePr>
        <p:xfrm>
          <a:off x="9677400" y="2227966"/>
          <a:ext cx="7029450" cy="470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57" name="Conector reto 56"/>
          <p:cNvCxnSpPr/>
          <p:nvPr/>
        </p:nvCxnSpPr>
        <p:spPr>
          <a:xfrm>
            <a:off x="0" y="7600950"/>
            <a:ext cx="17558190" cy="0"/>
          </a:xfrm>
          <a:prstGeom prst="line">
            <a:avLst/>
          </a:prstGeom>
          <a:ln>
            <a:solidFill>
              <a:srgbClr val="1AA97C">
                <a:alpha val="50196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ixaDeTexto 57"/>
          <p:cNvSpPr txBox="1"/>
          <p:nvPr/>
        </p:nvSpPr>
        <p:spPr>
          <a:xfrm>
            <a:off x="285505" y="8265149"/>
            <a:ext cx="188074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7200" b="1" dirty="0" smtClean="0">
                <a:solidFill>
                  <a:srgbClr val="1AA97C"/>
                </a:solidFill>
                <a:latin typeface="+mj-lt"/>
                <a:cs typeface="Calibri Light" panose="020F0302020204030204" pitchFamily="34" charset="0"/>
              </a:rPr>
              <a:t>35</a:t>
            </a:r>
            <a:r>
              <a:rPr lang="pt-BR" sz="5400" b="1" dirty="0" smtClean="0">
                <a:solidFill>
                  <a:srgbClr val="1AA97C"/>
                </a:solidFill>
                <a:latin typeface="+mj-lt"/>
                <a:cs typeface="Calibri Light" panose="020F0302020204030204" pitchFamily="34" charset="0"/>
              </a:rPr>
              <a:t>%</a:t>
            </a:r>
            <a:endParaRPr lang="pt-BR" sz="7200" b="1" dirty="0">
              <a:solidFill>
                <a:srgbClr val="1AA97C"/>
              </a:solidFill>
              <a:latin typeface="+mj-lt"/>
              <a:cs typeface="Calibri Light" panose="020F0302020204030204" pitchFamily="34" charset="0"/>
            </a:endParaRPr>
          </a:p>
        </p:txBody>
      </p:sp>
      <p:cxnSp>
        <p:nvCxnSpPr>
          <p:cNvPr id="61" name="Conector reto 60"/>
          <p:cNvCxnSpPr/>
          <p:nvPr/>
        </p:nvCxnSpPr>
        <p:spPr>
          <a:xfrm>
            <a:off x="2133782" y="8208759"/>
            <a:ext cx="0" cy="10715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tângulo 61"/>
          <p:cNvSpPr/>
          <p:nvPr/>
        </p:nvSpPr>
        <p:spPr>
          <a:xfrm>
            <a:off x="2294812" y="8066091"/>
            <a:ext cx="37325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sz="24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5" name="CaixaDeTexto 64"/>
          <p:cNvSpPr txBox="1"/>
          <p:nvPr/>
        </p:nvSpPr>
        <p:spPr>
          <a:xfrm>
            <a:off x="6059048" y="8265149"/>
            <a:ext cx="188074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7200" b="1" dirty="0" smtClean="0">
                <a:solidFill>
                  <a:srgbClr val="0464AE"/>
                </a:solidFill>
                <a:latin typeface="+mj-lt"/>
                <a:cs typeface="Calibri Light" panose="020F0302020204030204" pitchFamily="34" charset="0"/>
              </a:rPr>
              <a:t>23</a:t>
            </a:r>
            <a:r>
              <a:rPr lang="pt-BR" sz="5400" b="1" dirty="0" smtClean="0">
                <a:solidFill>
                  <a:srgbClr val="0464AE"/>
                </a:solidFill>
                <a:latin typeface="+mj-lt"/>
                <a:cs typeface="Calibri Light" panose="020F0302020204030204" pitchFamily="34" charset="0"/>
              </a:rPr>
              <a:t>%</a:t>
            </a:r>
            <a:endParaRPr lang="pt-BR" sz="7200" b="1" dirty="0">
              <a:solidFill>
                <a:srgbClr val="0464AE"/>
              </a:solidFill>
              <a:latin typeface="+mj-lt"/>
              <a:cs typeface="Calibri Light" panose="020F0302020204030204" pitchFamily="34" charset="0"/>
            </a:endParaRPr>
          </a:p>
        </p:txBody>
      </p:sp>
      <p:cxnSp>
        <p:nvCxnSpPr>
          <p:cNvPr id="66" name="Conector reto 65"/>
          <p:cNvCxnSpPr/>
          <p:nvPr/>
        </p:nvCxnSpPr>
        <p:spPr>
          <a:xfrm>
            <a:off x="7907325" y="8208759"/>
            <a:ext cx="0" cy="10715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tângulo 66"/>
          <p:cNvSpPr/>
          <p:nvPr/>
        </p:nvSpPr>
        <p:spPr>
          <a:xfrm>
            <a:off x="8068355" y="8066091"/>
            <a:ext cx="373252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sz="24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11832592" y="8265149"/>
            <a:ext cx="188074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t-BR" sz="7200" b="1" dirty="0" smtClean="0">
                <a:solidFill>
                  <a:srgbClr val="A6CC48"/>
                </a:solidFill>
                <a:latin typeface="+mj-lt"/>
                <a:cs typeface="Calibri Light" panose="020F0302020204030204" pitchFamily="34" charset="0"/>
              </a:rPr>
              <a:t>27</a:t>
            </a:r>
            <a:r>
              <a:rPr lang="pt-BR" sz="5400" b="1" dirty="0" smtClean="0">
                <a:solidFill>
                  <a:srgbClr val="A6CC48"/>
                </a:solidFill>
                <a:latin typeface="+mj-lt"/>
                <a:cs typeface="Calibri Light" panose="020F0302020204030204" pitchFamily="34" charset="0"/>
              </a:rPr>
              <a:t>%</a:t>
            </a:r>
            <a:endParaRPr lang="pt-BR" sz="7200" b="1" dirty="0">
              <a:solidFill>
                <a:srgbClr val="A6CC48"/>
              </a:solidFill>
              <a:latin typeface="+mj-lt"/>
              <a:cs typeface="Calibri Light" panose="020F0302020204030204" pitchFamily="34" charset="0"/>
            </a:endParaRPr>
          </a:p>
        </p:txBody>
      </p:sp>
      <p:cxnSp>
        <p:nvCxnSpPr>
          <p:cNvPr id="70" name="Conector reto 69"/>
          <p:cNvCxnSpPr/>
          <p:nvPr/>
        </p:nvCxnSpPr>
        <p:spPr>
          <a:xfrm>
            <a:off x="13680869" y="8208759"/>
            <a:ext cx="0" cy="10715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tângulo 70"/>
          <p:cNvSpPr/>
          <p:nvPr/>
        </p:nvSpPr>
        <p:spPr>
          <a:xfrm>
            <a:off x="13841899" y="8066091"/>
            <a:ext cx="373252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sz="2400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24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sz="24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pt-BR" sz="24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2" name="Picture 21">
            <a:hlinkClick r:id="rId8"/>
          </p:cNvPr>
          <p:cNvPicPr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6719549" y="9014580"/>
            <a:ext cx="551883" cy="5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072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7648E-6 1.82125E-6 L 0.04041 1.82125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07648E-6 -1.38563E-6 L 0.03715 -1.38563E-6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07648E-6 -1.32776E-6 L 0.04041 -1.32776E-6 " pathEditMode="relative" rAng="0" ptsTypes="AA">
                                      <p:cBhvr>
                                        <p:cTn id="37" dur="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07648E-6 -1.32776E-6 L 0.04041 -1.32776E-6 " pathEditMode="relative" rAng="0" ptsTypes="AA">
                                      <p:cBhvr>
                                        <p:cTn id="42" dur="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de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47" dur="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56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07648E-6 -1.32776E-6 L 0.04041 -1.32776E-6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1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3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07648E-6 -1.32776E-6 L 0.04041 -1.32776E-6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84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3" presetClass="path" presetSubtype="0" decel="100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4.07648E-6 -1.32776E-6 L 0.04041 -1.32776E-6 " pathEditMode="relative" rAng="0" ptsTypes="AA">
                                      <p:cBhvr>
                                        <p:cTn id="92" dur="5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Graphic spid="35" grpId="0">
        <p:bldAsOne/>
      </p:bldGraphic>
      <p:bldGraphic spid="35" grpId="1">
        <p:bldAsOne/>
      </p:bldGraphic>
      <p:bldP spid="36" grpId="0"/>
      <p:bldP spid="36" grpId="1"/>
      <p:bldP spid="37" grpId="0"/>
      <p:bldP spid="37" grpId="1"/>
      <p:bldGraphic spid="55" grpId="0">
        <p:bldAsOne/>
      </p:bldGraphic>
      <p:bldGraphic spid="55" grpId="1">
        <p:bldAsOne/>
      </p:bldGraphic>
      <p:bldP spid="58" grpId="0"/>
      <p:bldP spid="58" grpId="1"/>
      <p:bldP spid="62" grpId="0"/>
      <p:bldP spid="62" grpId="1"/>
      <p:bldP spid="65" grpId="0"/>
      <p:bldP spid="65" grpId="1"/>
      <p:bldP spid="67" grpId="0"/>
      <p:bldP spid="67" grpId="1"/>
      <p:bldP spid="69" grpId="0"/>
      <p:bldP spid="69" grpId="1"/>
      <p:bldP spid="71" grpId="0"/>
      <p:bldP spid="7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0"/>
            <a:ext cx="17557045" cy="9875838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3"/>
          <a:stretch/>
        </p:blipFill>
        <p:spPr>
          <a:xfrm>
            <a:off x="1145" y="0"/>
            <a:ext cx="17557045" cy="20193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91" t="8487" r="726" b="75310"/>
          <a:stretch/>
        </p:blipFill>
        <p:spPr>
          <a:xfrm>
            <a:off x="16573500" y="838200"/>
            <a:ext cx="857250" cy="16002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4" b="85340"/>
          <a:stretch/>
        </p:blipFill>
        <p:spPr>
          <a:xfrm>
            <a:off x="1145" y="0"/>
            <a:ext cx="15372205" cy="14478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68469" y="202674"/>
            <a:ext cx="14295281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65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MET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68469" y="1344684"/>
            <a:ext cx="14295281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" t="24305" r="48252" b="30751"/>
          <a:stretch/>
        </p:blipFill>
        <p:spPr>
          <a:xfrm>
            <a:off x="476250" y="2235597"/>
            <a:ext cx="8610600" cy="4438650"/>
          </a:xfrm>
          <a:prstGeom prst="rect">
            <a:avLst/>
          </a:prstGeom>
        </p:spPr>
      </p:pic>
      <p:grpSp>
        <p:nvGrpSpPr>
          <p:cNvPr id="12" name="Grupo 11"/>
          <p:cNvGrpSpPr/>
          <p:nvPr/>
        </p:nvGrpSpPr>
        <p:grpSpPr>
          <a:xfrm>
            <a:off x="4554764" y="1982391"/>
            <a:ext cx="1085850" cy="1390650"/>
            <a:chOff x="5962650" y="2590800"/>
            <a:chExt cx="1085850" cy="1390650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5" t="26234" r="59860" b="59685"/>
            <a:stretch/>
          </p:blipFill>
          <p:spPr>
            <a:xfrm>
              <a:off x="5962650" y="2590800"/>
              <a:ext cx="1085850" cy="1390650"/>
            </a:xfrm>
            <a:prstGeom prst="rect">
              <a:avLst/>
            </a:prstGeom>
          </p:spPr>
        </p:pic>
        <p:sp>
          <p:nvSpPr>
            <p:cNvPr id="26" name="CaixaDeTexto 25"/>
            <p:cNvSpPr txBox="1"/>
            <p:nvPr/>
          </p:nvSpPr>
          <p:spPr>
            <a:xfrm>
              <a:off x="6143020" y="2857118"/>
              <a:ext cx="72510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23</a:t>
              </a:r>
              <a:r>
                <a:rPr lang="pt-BR" sz="1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%</a:t>
              </a:r>
              <a:endParaRPr lang="pt-BR" sz="2800" b="1" dirty="0">
                <a:solidFill>
                  <a:schemeClr val="bg1">
                    <a:lumMod val="50000"/>
                  </a:schemeClr>
                </a:solidFill>
                <a:latin typeface="+mj-lt"/>
                <a:cs typeface="Calibri Light" panose="020F0302020204030204" pitchFamily="34" charset="0"/>
              </a:endParaRPr>
            </a:p>
          </p:txBody>
        </p:sp>
      </p:grpSp>
      <p:grpSp>
        <p:nvGrpSpPr>
          <p:cNvPr id="28" name="Grupo 27"/>
          <p:cNvGrpSpPr/>
          <p:nvPr/>
        </p:nvGrpSpPr>
        <p:grpSpPr>
          <a:xfrm>
            <a:off x="3695700" y="2824219"/>
            <a:ext cx="1085850" cy="1390650"/>
            <a:chOff x="5962650" y="2590800"/>
            <a:chExt cx="1085850" cy="1390650"/>
          </a:xfrm>
        </p:grpSpPr>
        <p:pic>
          <p:nvPicPr>
            <p:cNvPr id="29" name="Imagem 2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5" t="26234" r="59860" b="59685"/>
            <a:stretch/>
          </p:blipFill>
          <p:spPr>
            <a:xfrm>
              <a:off x="5962650" y="2590800"/>
              <a:ext cx="1085850" cy="1390650"/>
            </a:xfrm>
            <a:prstGeom prst="rect">
              <a:avLst/>
            </a:prstGeom>
          </p:spPr>
        </p:pic>
        <p:sp>
          <p:nvSpPr>
            <p:cNvPr id="30" name="CaixaDeTexto 29"/>
            <p:cNvSpPr txBox="1"/>
            <p:nvPr/>
          </p:nvSpPr>
          <p:spPr>
            <a:xfrm>
              <a:off x="6143020" y="2857118"/>
              <a:ext cx="72510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29</a:t>
              </a:r>
              <a:r>
                <a:rPr lang="pt-BR" sz="1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%</a:t>
              </a:r>
              <a:endParaRPr lang="pt-BR" sz="2800" b="1" dirty="0">
                <a:solidFill>
                  <a:schemeClr val="bg1">
                    <a:lumMod val="50000"/>
                  </a:schemeClr>
                </a:solidFill>
                <a:latin typeface="+mj-lt"/>
                <a:cs typeface="Calibri Light" panose="020F0302020204030204" pitchFamily="34" charset="0"/>
              </a:endParaRPr>
            </a:p>
          </p:txBody>
        </p:sp>
      </p:grpSp>
      <p:grpSp>
        <p:nvGrpSpPr>
          <p:cNvPr id="31" name="Grupo 30"/>
          <p:cNvGrpSpPr/>
          <p:nvPr/>
        </p:nvGrpSpPr>
        <p:grpSpPr>
          <a:xfrm>
            <a:off x="2287814" y="4077891"/>
            <a:ext cx="1085850" cy="1390650"/>
            <a:chOff x="5962650" y="2590800"/>
            <a:chExt cx="1085850" cy="1390650"/>
          </a:xfrm>
        </p:grpSpPr>
        <p:pic>
          <p:nvPicPr>
            <p:cNvPr id="32" name="Imagem 31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5" t="26234" r="59860" b="59685"/>
            <a:stretch/>
          </p:blipFill>
          <p:spPr>
            <a:xfrm>
              <a:off x="5962650" y="2590800"/>
              <a:ext cx="1085850" cy="1390650"/>
            </a:xfrm>
            <a:prstGeom prst="rect">
              <a:avLst/>
            </a:prstGeom>
          </p:spPr>
        </p:pic>
        <p:sp>
          <p:nvSpPr>
            <p:cNvPr id="33" name="CaixaDeTexto 32"/>
            <p:cNvSpPr txBox="1"/>
            <p:nvPr/>
          </p:nvSpPr>
          <p:spPr>
            <a:xfrm>
              <a:off x="6143020" y="2857118"/>
              <a:ext cx="72510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43</a:t>
              </a:r>
              <a:r>
                <a:rPr lang="pt-BR" sz="1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%</a:t>
              </a:r>
              <a:endParaRPr lang="pt-BR" sz="2800" b="1" dirty="0">
                <a:solidFill>
                  <a:schemeClr val="bg1">
                    <a:lumMod val="50000"/>
                  </a:schemeClr>
                </a:solidFill>
                <a:latin typeface="+mj-lt"/>
                <a:cs typeface="Calibri Light" panose="020F0302020204030204" pitchFamily="34" charset="0"/>
              </a:endParaRPr>
            </a:p>
          </p:txBody>
        </p:sp>
      </p:grpSp>
      <p:grpSp>
        <p:nvGrpSpPr>
          <p:cNvPr id="34" name="Grupo 33"/>
          <p:cNvGrpSpPr/>
          <p:nvPr/>
        </p:nvGrpSpPr>
        <p:grpSpPr>
          <a:xfrm>
            <a:off x="1162050" y="2235597"/>
            <a:ext cx="1085850" cy="1390650"/>
            <a:chOff x="5962650" y="2590800"/>
            <a:chExt cx="1085850" cy="1390650"/>
          </a:xfrm>
        </p:grpSpPr>
        <p:pic>
          <p:nvPicPr>
            <p:cNvPr id="38" name="Imagem 37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5" t="26234" r="59860" b="59685"/>
            <a:stretch/>
          </p:blipFill>
          <p:spPr>
            <a:xfrm>
              <a:off x="5962650" y="2590800"/>
              <a:ext cx="1085850" cy="1390650"/>
            </a:xfrm>
            <a:prstGeom prst="rect">
              <a:avLst/>
            </a:prstGeom>
          </p:spPr>
        </p:pic>
        <p:sp>
          <p:nvSpPr>
            <p:cNvPr id="39" name="CaixaDeTexto 38"/>
            <p:cNvSpPr txBox="1"/>
            <p:nvPr/>
          </p:nvSpPr>
          <p:spPr>
            <a:xfrm>
              <a:off x="6143020" y="2857118"/>
              <a:ext cx="72510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35</a:t>
              </a:r>
              <a:r>
                <a:rPr lang="pt-BR" sz="1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%</a:t>
              </a:r>
              <a:endParaRPr lang="pt-BR" sz="2800" b="1" dirty="0">
                <a:solidFill>
                  <a:schemeClr val="bg1">
                    <a:lumMod val="50000"/>
                  </a:schemeClr>
                </a:solidFill>
                <a:latin typeface="+mj-lt"/>
                <a:cs typeface="Calibri Light" panose="020F0302020204030204" pitchFamily="34" charset="0"/>
              </a:endParaRPr>
            </a:p>
          </p:txBody>
        </p:sp>
      </p:grpSp>
      <p:grpSp>
        <p:nvGrpSpPr>
          <p:cNvPr id="40" name="Grupo 39"/>
          <p:cNvGrpSpPr/>
          <p:nvPr/>
        </p:nvGrpSpPr>
        <p:grpSpPr>
          <a:xfrm>
            <a:off x="7570605" y="4501228"/>
            <a:ext cx="1085850" cy="1390650"/>
            <a:chOff x="5962650" y="2590800"/>
            <a:chExt cx="1085850" cy="1390650"/>
          </a:xfrm>
        </p:grpSpPr>
        <p:pic>
          <p:nvPicPr>
            <p:cNvPr id="41" name="Imagem 40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55" t="26234" r="59860" b="59685"/>
            <a:stretch/>
          </p:blipFill>
          <p:spPr>
            <a:xfrm>
              <a:off x="5962650" y="2590800"/>
              <a:ext cx="1085850" cy="1390650"/>
            </a:xfrm>
            <a:prstGeom prst="rect">
              <a:avLst/>
            </a:prstGeom>
          </p:spPr>
        </p:pic>
        <p:sp>
          <p:nvSpPr>
            <p:cNvPr id="42" name="CaixaDeTexto 41"/>
            <p:cNvSpPr txBox="1"/>
            <p:nvPr/>
          </p:nvSpPr>
          <p:spPr>
            <a:xfrm>
              <a:off x="6143020" y="2857118"/>
              <a:ext cx="72510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23</a:t>
              </a:r>
              <a:r>
                <a:rPr lang="pt-BR" sz="1800" b="1" dirty="0" smtClean="0">
                  <a:solidFill>
                    <a:schemeClr val="bg1">
                      <a:lumMod val="50000"/>
                    </a:schemeClr>
                  </a:solidFill>
                  <a:latin typeface="+mj-lt"/>
                  <a:cs typeface="Calibri Light" panose="020F0302020204030204" pitchFamily="34" charset="0"/>
                </a:rPr>
                <a:t>%</a:t>
              </a:r>
              <a:endParaRPr lang="pt-BR" sz="2800" b="1" dirty="0">
                <a:solidFill>
                  <a:schemeClr val="bg1">
                    <a:lumMod val="50000"/>
                  </a:schemeClr>
                </a:solidFill>
                <a:latin typeface="+mj-lt"/>
                <a:cs typeface="Calibri Light" panose="020F0302020204030204" pitchFamily="34" charset="0"/>
              </a:endParaRPr>
            </a:p>
          </p:txBody>
        </p:sp>
      </p:grp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717454"/>
              </p:ext>
            </p:extLst>
          </p:nvPr>
        </p:nvGraphicFramePr>
        <p:xfrm>
          <a:off x="476250" y="7039899"/>
          <a:ext cx="8896353" cy="229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/>
                <a:gridCol w="1631951"/>
                <a:gridCol w="1631951"/>
                <a:gridCol w="1631951"/>
              </a:tblGrid>
              <a:tr h="573650">
                <a:tc gridSpan="4">
                  <a:txBody>
                    <a:bodyPr/>
                    <a:lstStyle/>
                    <a:p>
                      <a:pPr algn="l"/>
                      <a:r>
                        <a:rPr lang="pt-BR" b="1" dirty="0" err="1" smtClean="0"/>
                        <a:t>Lorem</a:t>
                      </a:r>
                      <a:r>
                        <a:rPr lang="pt-BR" b="1" baseline="0" dirty="0" smtClean="0"/>
                        <a:t> Ipsum </a:t>
                      </a:r>
                      <a:r>
                        <a:rPr lang="pt-BR" b="1" baseline="0" dirty="0" err="1" smtClean="0"/>
                        <a:t>perspiciatis</a:t>
                      </a:r>
                      <a:endParaRPr lang="pt-BR" b="1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A9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A9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A97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A97C"/>
                    </a:solidFill>
                  </a:tcPr>
                </a:tc>
              </a:tr>
              <a:tr h="573650">
                <a:tc>
                  <a:txBody>
                    <a:bodyPr/>
                    <a:lstStyle/>
                    <a:p>
                      <a:pPr algn="l"/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perspiciatis</a:t>
                      </a:r>
                      <a:r>
                        <a:rPr lang="pt-BR" sz="2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unde</a:t>
                      </a:r>
                      <a:r>
                        <a:rPr lang="pt-BR" sz="2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omnis</a:t>
                      </a:r>
                      <a:endParaRPr lang="pt-BR" sz="2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73650">
                <a:tc>
                  <a:txBody>
                    <a:bodyPr/>
                    <a:lstStyle/>
                    <a:p>
                      <a:pPr algn="l"/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error</a:t>
                      </a:r>
                      <a:r>
                        <a:rPr lang="pt-BR" sz="2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sit</a:t>
                      </a:r>
                      <a:r>
                        <a:rPr lang="pt-BR" sz="2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voluptatem</a:t>
                      </a:r>
                      <a:r>
                        <a:rPr lang="pt-BR" sz="2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endParaRPr lang="pt-BR" sz="2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73650">
                <a:tc>
                  <a:txBody>
                    <a:bodyPr/>
                    <a:lstStyle/>
                    <a:p>
                      <a:pPr marL="0" marR="0" lvl="0" indent="0" algn="l" defTabSz="13681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doloremque</a:t>
                      </a:r>
                      <a:endParaRPr lang="pt-BR" sz="24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i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XX</a:t>
                      </a:r>
                      <a:endParaRPr lang="pt-BR" sz="2400" b="1" i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Retângulo 13"/>
          <p:cNvSpPr/>
          <p:nvPr/>
        </p:nvSpPr>
        <p:spPr>
          <a:xfrm>
            <a:off x="10066339" y="7039899"/>
            <a:ext cx="6221412" cy="2405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pt-BR" sz="3200" b="1" i="1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</a:t>
            </a:r>
            <a:r>
              <a:rPr lang="pt-BR" sz="3200" b="1" i="1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ipsum </a:t>
            </a:r>
            <a:r>
              <a:rPr lang="pt-BR" sz="3200" b="1" i="1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</a:t>
            </a:r>
            <a:r>
              <a:rPr lang="pt-BR" sz="3200" b="1" i="1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sz="3200" b="1" i="1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met</a:t>
            </a:r>
            <a:endParaRPr lang="pt-BR" sz="2800" b="1" i="1" dirty="0" smtClean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endParaRPr lang="pt-BR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ut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endParaRPr lang="pt-BR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3" name="CaixaDeTexto 42"/>
          <p:cNvSpPr txBox="1"/>
          <p:nvPr/>
        </p:nvSpPr>
        <p:spPr>
          <a:xfrm>
            <a:off x="9957013" y="2686580"/>
            <a:ext cx="3837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4000" b="1" dirty="0" err="1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sz="4000" b="1" dirty="0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sz="4000" b="1" dirty="0" err="1" smtClean="0">
                <a:solidFill>
                  <a:srgbClr val="1AA97C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endParaRPr lang="pt-BR" sz="4000" b="1" dirty="0">
              <a:solidFill>
                <a:srgbClr val="1AA97C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4" name="CaixaDeTexto 43"/>
          <p:cNvSpPr txBox="1"/>
          <p:nvPr/>
        </p:nvSpPr>
        <p:spPr>
          <a:xfrm>
            <a:off x="9957014" y="3501507"/>
            <a:ext cx="7149886" cy="2709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 smtClean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endParaRPr lang="pt-BR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 smtClean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5" name="Picture 34">
            <a:hlinkClick r:id="rId8"/>
          </p:cNvPr>
          <p:cNvPicPr>
            <a:picLocks noChangeAspect="1"/>
          </p:cNvPicPr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6719549" y="9014580"/>
            <a:ext cx="551883" cy="5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552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7648E-6 1.82125E-6 L 0.04041 1.82125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07648E-6 -1.38563E-6 L 0.03715 -1.38563E-6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7648E-6 -1.38563E-6 L 0.03715 -1.38563E-6 " pathEditMode="relative" rAng="0" ptsTypes="AA">
                                      <p:cBhvr>
                                        <p:cTn id="33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48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4729E-7 -3.4062E-6 L 0.04041 -3.4062E-6 " pathEditMode="relative" rAng="0" ptsTypes="AA">
                                      <p:cBhvr>
                                        <p:cTn id="63" dur="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336E-6 -1.58817E-6 L 0.04041 -1.58817E-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3" presetClass="path" presetSubtype="0" decel="10000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Motion origin="layout" path="M 4.07648E-6 -1.38563E-6 L 0.03715 -1.38563E-6 " pathEditMode="relative" rAng="0" ptsTypes="AA">
                                      <p:cBhvr>
                                        <p:cTn id="73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3" y="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3" presetClass="path" presetSubtype="0" decel="100000" fill="hold" grpId="1" nodeType="withEffect">
                                  <p:stCondLst>
                                    <p:cond delay="1050"/>
                                  </p:stCondLst>
                                  <p:childTnLst>
                                    <p:animMotion origin="layout" path="M -2.94729E-7 -3.4062E-6 L 0.04041 -3.4062E-6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4" grpId="0"/>
      <p:bldP spid="14" grpId="1"/>
      <p:bldP spid="43" grpId="0"/>
      <p:bldP spid="43" grpId="1"/>
      <p:bldP spid="44" grpId="0"/>
      <p:bldP spid="4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" y="0"/>
            <a:ext cx="17557045" cy="9875838"/>
          </a:xfrm>
          <a:prstGeom prst="rect">
            <a:avLst/>
          </a:prstGeom>
        </p:spPr>
      </p:pic>
      <p:sp>
        <p:nvSpPr>
          <p:cNvPr id="59" name="Retângulo 58"/>
          <p:cNvSpPr/>
          <p:nvPr/>
        </p:nvSpPr>
        <p:spPr>
          <a:xfrm>
            <a:off x="0" y="3705214"/>
            <a:ext cx="17558190" cy="4724400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3"/>
          <a:stretch/>
        </p:blipFill>
        <p:spPr>
          <a:xfrm>
            <a:off x="1145" y="0"/>
            <a:ext cx="17557045" cy="20193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91" t="8487" r="726" b="75310"/>
          <a:stretch/>
        </p:blipFill>
        <p:spPr>
          <a:xfrm>
            <a:off x="16573500" y="838200"/>
            <a:ext cx="857250" cy="1600200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44" b="85340"/>
          <a:stretch/>
        </p:blipFill>
        <p:spPr>
          <a:xfrm>
            <a:off x="1145" y="0"/>
            <a:ext cx="15372205" cy="1447800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68469" y="202674"/>
            <a:ext cx="14295281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sz="6500" dirty="0">
                <a:solidFill>
                  <a:schemeClr val="bg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LOREM IPSUM DOLOR MET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68469" y="1344684"/>
            <a:ext cx="14295281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Sed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ut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perspiciatis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unde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omnis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iste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natus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error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sit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voluptatem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accusantium</a:t>
            </a:r>
            <a:r>
              <a:rPr lang="pt-BR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pt-BR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doloremque</a:t>
            </a:r>
            <a:endParaRPr lang="pt-BR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9" t="37422" r="63331" b="45796"/>
          <a:stretch/>
        </p:blipFill>
        <p:spPr>
          <a:xfrm>
            <a:off x="4408939" y="2587831"/>
            <a:ext cx="2005394" cy="2005394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3" t="37422" r="46187" b="45796"/>
          <a:stretch/>
        </p:blipFill>
        <p:spPr>
          <a:xfrm>
            <a:off x="7746051" y="2587831"/>
            <a:ext cx="2005394" cy="2005394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8" t="37422" r="29152" b="45796"/>
          <a:stretch/>
        </p:blipFill>
        <p:spPr>
          <a:xfrm>
            <a:off x="11083163" y="2587831"/>
            <a:ext cx="2005394" cy="2005394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4" t="37422" r="12116" b="45796"/>
          <a:stretch/>
        </p:blipFill>
        <p:spPr>
          <a:xfrm>
            <a:off x="14496475" y="2587831"/>
            <a:ext cx="2005394" cy="2005394"/>
          </a:xfrm>
          <a:prstGeom prst="rect">
            <a:avLst/>
          </a:prstGeom>
        </p:spPr>
      </p:pic>
      <p:pic>
        <p:nvPicPr>
          <p:cNvPr id="45" name="Imagem 4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5" t="37422" r="80475" b="45796"/>
          <a:stretch/>
        </p:blipFill>
        <p:spPr>
          <a:xfrm>
            <a:off x="1045285" y="2587831"/>
            <a:ext cx="2005394" cy="2005394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01600" y="3246813"/>
            <a:ext cx="692764" cy="666523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7502" y="3305700"/>
            <a:ext cx="888268" cy="701265"/>
          </a:xfrm>
          <a:prstGeom prst="rect">
            <a:avLst/>
          </a:prstGeom>
        </p:spPr>
      </p:pic>
      <p:pic>
        <p:nvPicPr>
          <p:cNvPr id="16" name="Imagem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67728" y="3215242"/>
            <a:ext cx="762040" cy="755690"/>
          </a:xfrm>
          <a:prstGeom prst="rect">
            <a:avLst/>
          </a:prstGeom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736592" y="3179050"/>
            <a:ext cx="698536" cy="859200"/>
          </a:xfrm>
          <a:prstGeom prst="rect">
            <a:avLst/>
          </a:prstGeom>
        </p:spPr>
      </p:pic>
      <p:pic>
        <p:nvPicPr>
          <p:cNvPr id="18" name="Imagem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092115" y="3130867"/>
            <a:ext cx="852214" cy="922068"/>
          </a:xfrm>
          <a:prstGeom prst="rect">
            <a:avLst/>
          </a:prstGeom>
        </p:spPr>
      </p:pic>
      <p:grpSp>
        <p:nvGrpSpPr>
          <p:cNvPr id="24" name="Grupo 23"/>
          <p:cNvGrpSpPr/>
          <p:nvPr/>
        </p:nvGrpSpPr>
        <p:grpSpPr>
          <a:xfrm>
            <a:off x="514061" y="4724677"/>
            <a:ext cx="3029743" cy="3275856"/>
            <a:chOff x="514061" y="5077113"/>
            <a:chExt cx="3029743" cy="3275856"/>
          </a:xfrm>
        </p:grpSpPr>
        <p:sp>
          <p:nvSpPr>
            <p:cNvPr id="46" name="CaixaDeTexto 45"/>
            <p:cNvSpPr txBox="1"/>
            <p:nvPr/>
          </p:nvSpPr>
          <p:spPr>
            <a:xfrm>
              <a:off x="673245" y="5077113"/>
              <a:ext cx="271137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ut</a:t>
              </a:r>
              <a:b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pt-BR" sz="28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23" name="Retângulo 22"/>
            <p:cNvSpPr/>
            <p:nvPr/>
          </p:nvSpPr>
          <p:spPr>
            <a:xfrm>
              <a:off x="514061" y="6016945"/>
              <a:ext cx="3029743" cy="233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ut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unde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omnis </a:t>
              </a:r>
              <a:r>
                <a:rPr lang="pt-BR" dirty="0" err="1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iste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natus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error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sit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voluptatem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accusantium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doloremque</a:t>
              </a:r>
              <a:endPara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25" name="Grupo 24"/>
          <p:cNvGrpSpPr/>
          <p:nvPr/>
        </p:nvGrpSpPr>
        <p:grpSpPr>
          <a:xfrm>
            <a:off x="3873969" y="4724677"/>
            <a:ext cx="3029743" cy="3275856"/>
            <a:chOff x="3955142" y="5077113"/>
            <a:chExt cx="3029743" cy="3275856"/>
          </a:xfrm>
        </p:grpSpPr>
        <p:sp>
          <p:nvSpPr>
            <p:cNvPr id="49" name="CaixaDeTexto 48"/>
            <p:cNvSpPr txBox="1"/>
            <p:nvPr/>
          </p:nvSpPr>
          <p:spPr>
            <a:xfrm>
              <a:off x="4114326" y="5077113"/>
              <a:ext cx="271137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ut</a:t>
              </a:r>
              <a:b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pt-BR" sz="28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0" name="Retângulo 49"/>
            <p:cNvSpPr/>
            <p:nvPr/>
          </p:nvSpPr>
          <p:spPr>
            <a:xfrm>
              <a:off x="3955142" y="6016945"/>
              <a:ext cx="3029743" cy="233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ut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unde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omnis </a:t>
              </a:r>
              <a:r>
                <a:rPr lang="pt-BR" dirty="0" err="1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iste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natus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error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sit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voluptatem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accusantium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doloremque</a:t>
              </a:r>
              <a:endPara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7233877" y="4724677"/>
            <a:ext cx="3029743" cy="3275856"/>
            <a:chOff x="7507113" y="5077113"/>
            <a:chExt cx="3029743" cy="3275856"/>
          </a:xfrm>
        </p:grpSpPr>
        <p:sp>
          <p:nvSpPr>
            <p:cNvPr id="51" name="CaixaDeTexto 50"/>
            <p:cNvSpPr txBox="1"/>
            <p:nvPr/>
          </p:nvSpPr>
          <p:spPr>
            <a:xfrm>
              <a:off x="7666297" y="5077113"/>
              <a:ext cx="271137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ut</a:t>
              </a:r>
              <a:b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pt-BR" sz="28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2" name="Retângulo 51"/>
            <p:cNvSpPr/>
            <p:nvPr/>
          </p:nvSpPr>
          <p:spPr>
            <a:xfrm>
              <a:off x="7507113" y="6016945"/>
              <a:ext cx="3029743" cy="233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ut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unde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omnis </a:t>
              </a:r>
              <a:r>
                <a:rPr lang="pt-BR" dirty="0" err="1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iste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natus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error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sit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voluptatem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accusantium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doloremque</a:t>
              </a:r>
              <a:endPara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57" name="Grupo 56"/>
          <p:cNvGrpSpPr/>
          <p:nvPr/>
        </p:nvGrpSpPr>
        <p:grpSpPr>
          <a:xfrm>
            <a:off x="10593785" y="4724677"/>
            <a:ext cx="3029743" cy="3275856"/>
            <a:chOff x="11059084" y="5077113"/>
            <a:chExt cx="3029743" cy="3275856"/>
          </a:xfrm>
        </p:grpSpPr>
        <p:sp>
          <p:nvSpPr>
            <p:cNvPr id="53" name="CaixaDeTexto 52"/>
            <p:cNvSpPr txBox="1"/>
            <p:nvPr/>
          </p:nvSpPr>
          <p:spPr>
            <a:xfrm>
              <a:off x="11218268" y="5077113"/>
              <a:ext cx="271137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ut</a:t>
              </a:r>
              <a:b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pt-BR" sz="28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4" name="Retângulo 53"/>
            <p:cNvSpPr/>
            <p:nvPr/>
          </p:nvSpPr>
          <p:spPr>
            <a:xfrm>
              <a:off x="11059084" y="6016945"/>
              <a:ext cx="3029743" cy="233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ut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unde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omnis </a:t>
              </a:r>
              <a:r>
                <a:rPr lang="pt-BR" dirty="0" err="1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iste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natus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error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sit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voluptatem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accusantium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doloremque</a:t>
              </a:r>
              <a:endPara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58" name="Grupo 57"/>
          <p:cNvGrpSpPr/>
          <p:nvPr/>
        </p:nvGrpSpPr>
        <p:grpSpPr>
          <a:xfrm>
            <a:off x="13953694" y="4724677"/>
            <a:ext cx="3029743" cy="3275856"/>
            <a:chOff x="14300384" y="5077113"/>
            <a:chExt cx="3029743" cy="3275856"/>
          </a:xfrm>
        </p:grpSpPr>
        <p:sp>
          <p:nvSpPr>
            <p:cNvPr id="55" name="CaixaDeTexto 54"/>
            <p:cNvSpPr txBox="1"/>
            <p:nvPr/>
          </p:nvSpPr>
          <p:spPr>
            <a:xfrm>
              <a:off x="14459568" y="5077113"/>
              <a:ext cx="271137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sz="28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ut</a:t>
              </a:r>
              <a:br>
                <a:rPr lang="pt-BR" sz="2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</a:br>
              <a:r>
                <a:rPr lang="pt-BR" sz="28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endPara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sp>
          <p:nvSpPr>
            <p:cNvPr id="56" name="Retângulo 55"/>
            <p:cNvSpPr/>
            <p:nvPr/>
          </p:nvSpPr>
          <p:spPr>
            <a:xfrm>
              <a:off x="14300384" y="6016945"/>
              <a:ext cx="3029743" cy="233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Sed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ut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perspiciatis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unde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omnis </a:t>
              </a:r>
              <a:r>
                <a:rPr lang="pt-BR" dirty="0" err="1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iste</a:t>
              </a:r>
              <a:r>
                <a:rPr lang="pt-BR" dirty="0" smtClean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natus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error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sit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voluptatem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accusantium</a:t>
              </a:r>
              <a:r>
                <a:rPr lang="pt-BR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pt-BR" dirty="0" err="1">
                  <a:solidFill>
                    <a:schemeClr val="bg1">
                      <a:lumMod val="50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doloremque</a:t>
              </a:r>
              <a:endParaRPr lang="pt-BR" dirty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</p:grpSp>
      <p:pic>
        <p:nvPicPr>
          <p:cNvPr id="38" name="Picture 37">
            <a:hlinkClick r:id="rId12"/>
          </p:cNvPr>
          <p:cNvPicPr>
            <a:picLocks noChangeAspect="1"/>
          </p:cNvPicPr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6719549" y="9014580"/>
            <a:ext cx="551883" cy="5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9885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7648E-6 1.82125E-6 L 0.04041 1.82125E-6 " pathEditMode="relative" rAng="0" ptsTypes="AA">
                                      <p:cBhvr>
                                        <p:cTn id="17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6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Motion origin="layout" path="M 4.07648E-6 -1.38563E-6 L 0.03715 -1.38563E-6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44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9032E-6 5.89937E-7 L -1.09032E-6 -0.01945 " pathEditMode="relative" rAng="0" ptsTypes="AA">
                                      <p:cBhvr>
                                        <p:cTn id="49" dur="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9032E-6 5.89937E-7 L -1.09032E-6 -0.01945 " pathEditMode="relative" rAng="0" ptsTypes="AA">
                                      <p:cBhvr>
                                        <p:cTn id="67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5" dur="1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9032E-6 5.89937E-7 L -1.09032E-6 -0.01945 " pathEditMode="relative" rAng="0" ptsTypes="AA">
                                      <p:cBhvr>
                                        <p:cTn id="85" dur="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3" dur="150" fill="hold"/>
                                        <p:tgtEl>
                                          <p:spTgt spid="3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98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9032E-6 5.89937E-7 L -1.09032E-6 -0.01945 " pathEditMode="relative" rAng="0" ptsTypes="AA">
                                      <p:cBhvr>
                                        <p:cTn id="103" dur="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85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decel="10000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11635E-6 2.71661E-7 L 3.11635E-6 0.03858 " pathEditMode="relative" rAng="0" ptsTypes="AA">
                                      <p:cBhvr>
                                        <p:cTn id="116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29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1.09032E-6 5.89937E-7 L -1.09032E-6 -0.01945 " pathEditMode="relative" rAng="0" ptsTypes="AA">
                                      <p:cBhvr>
                                        <p:cTn id="121" dur="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" grpId="0"/>
      <p:bldP spid="6" grpId="1"/>
      <p:bldP spid="7" grpId="0"/>
      <p:bldP spid="7" grpId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3236</TotalTime>
  <Words>294</Words>
  <Application>Microsoft Office PowerPoint</Application>
  <PresentationFormat>Произвольный</PresentationFormat>
  <Paragraphs>72</Paragraphs>
  <Slides>4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do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>MonkeyBusiness</Manager>
  <Company>MonkeyBusiness</Company>
  <LinksUpToDate>false</LinksUpToDate>
  <SharedDoc>false</SharedDoc>
  <HyperlinkBase>www.monkeybusiness.com.br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MonkeyBusiness</dc:title>
  <dc:subject>Direção de Arte</dc:subject>
  <dc:creator>MonkeyBusiness</dc:creator>
  <cp:keywords/>
  <dc:description>www.monkeybusiness.com.br_x000d_contato@monkeybusiness.com.br_x000d_(55 11) 2729.9615 / 2615.6096</dc:description>
  <cp:lastModifiedBy>Елена В. Лапкина</cp:lastModifiedBy>
  <cp:revision>190</cp:revision>
  <dcterms:created xsi:type="dcterms:W3CDTF">2011-08-24T22:15:08Z</dcterms:created>
  <dcterms:modified xsi:type="dcterms:W3CDTF">2018-11-09T07:59:29Z</dcterms:modified>
  <cp:category>Agência de Apresentações Profissionais</cp:category>
</cp:coreProperties>
</file>