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245" y="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3248CFF-22A1-4BE3-BB1D-C23E90961C76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50B67B7-1347-480D-B558-E4623B633E5B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244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48CFF-22A1-4BE3-BB1D-C23E90961C76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B67B7-1347-480D-B558-E4623B633E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424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48CFF-22A1-4BE3-BB1D-C23E90961C76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B67B7-1347-480D-B558-E4623B633E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254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48CFF-22A1-4BE3-BB1D-C23E90961C76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B67B7-1347-480D-B558-E4623B633E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58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48CFF-22A1-4BE3-BB1D-C23E90961C76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B67B7-1347-480D-B558-E4623B633E5B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238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48CFF-22A1-4BE3-BB1D-C23E90961C76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B67B7-1347-480D-B558-E4623B633E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370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48CFF-22A1-4BE3-BB1D-C23E90961C76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B67B7-1347-480D-B558-E4623B633E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928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48CFF-22A1-4BE3-BB1D-C23E90961C76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B67B7-1347-480D-B558-E4623B633E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519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48CFF-22A1-4BE3-BB1D-C23E90961C76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B67B7-1347-480D-B558-E4623B633E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091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48CFF-22A1-4BE3-BB1D-C23E90961C76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B67B7-1347-480D-B558-E4623B633E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42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48CFF-22A1-4BE3-BB1D-C23E90961C76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B67B7-1347-480D-B558-E4623B633E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779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33248CFF-22A1-4BE3-BB1D-C23E90961C76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250B67B7-1347-480D-B558-E4623B633E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345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Вирусы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 </a:t>
            </a:r>
            <a:br>
              <a:rPr lang="ru-RU" dirty="0" smtClean="0"/>
            </a:br>
            <a:r>
              <a:rPr lang="ru-RU" dirty="0" smtClean="0"/>
              <a:t>бактериофаги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3637" y="3808456"/>
            <a:ext cx="8767860" cy="1388165"/>
          </a:xfrm>
        </p:spPr>
        <p:txBody>
          <a:bodyPr>
            <a:noAutofit/>
          </a:bodyPr>
          <a:lstStyle/>
          <a:p>
            <a:pPr algn="l"/>
            <a:r>
              <a:rPr lang="ru-RU" sz="2000" dirty="0"/>
              <a:t>Изучим:</a:t>
            </a:r>
          </a:p>
          <a:p>
            <a:pPr marL="514350" indent="-514350" algn="l">
              <a:buAutoNum type="arabicPeriod"/>
            </a:pPr>
            <a:r>
              <a:rPr lang="ru-RU" sz="2000" dirty="0"/>
              <a:t>Неклеточное строение, жизненный цикл и его зависимость от клеточных </a:t>
            </a:r>
            <a:r>
              <a:rPr lang="ru-RU" sz="2000" dirty="0" smtClean="0"/>
              <a:t>форм</a:t>
            </a:r>
          </a:p>
          <a:p>
            <a:pPr marL="514350" indent="-514350" algn="l">
              <a:buAutoNum type="arabicPeriod"/>
            </a:pPr>
            <a:r>
              <a:rPr lang="ru-RU" sz="2000" dirty="0"/>
              <a:t>Вирусы —  возбудители инфекционных заболеваний; понятие об </a:t>
            </a:r>
            <a:r>
              <a:rPr lang="ru-RU" sz="2000" dirty="0" err="1" smtClean="0"/>
              <a:t>онковирусах</a:t>
            </a:r>
            <a:r>
              <a:rPr lang="ru-RU" sz="2000" dirty="0" smtClean="0"/>
              <a:t>.</a:t>
            </a:r>
          </a:p>
          <a:p>
            <a:pPr marL="514350" indent="-514350" algn="l">
              <a:buAutoNum type="arabicPeriod"/>
            </a:pPr>
            <a:r>
              <a:rPr lang="ru-RU" sz="2000" dirty="0" smtClean="0"/>
              <a:t>Вирус </a:t>
            </a:r>
            <a:r>
              <a:rPr lang="ru-RU" sz="2000" dirty="0"/>
              <a:t>иммунодефицита человека (ВИЧ). Профилактика ВИЧ-инфекции.</a:t>
            </a:r>
            <a:endParaRPr lang="ru-RU" sz="2000" b="0" dirty="0" smtClean="0">
              <a:effectLst/>
            </a:endParaRPr>
          </a:p>
          <a:p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0119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" y="355644"/>
            <a:ext cx="1170758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Вирусы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— это облигатные внутриклеточные паразиты на генетическом уровне. Они не имеют клеточного строения и не способны к самостоятельному обмену веществ и размножению вне клетки-хозяина.</a:t>
            </a:r>
            <a:endParaRPr lang="ru-RU" sz="2000" b="0" dirty="0" smtClean="0">
              <a:effectLst/>
            </a:endParaRPr>
          </a:p>
          <a:p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1026" name="Picture 2" descr="Разные, заразные, но не все опас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1314450"/>
            <a:ext cx="11650436" cy="5264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08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Вирусы и механизмы возникновения их мутаций | ГБУЗ особого типа &quot;МТНПЦМК  (ЦЭМП) ДЗ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52" y="236312"/>
            <a:ext cx="11715298" cy="6425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217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Вирусы - Умскул Учебни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51" y="238804"/>
            <a:ext cx="11706691" cy="634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62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Введение в вирусы (статья) | Вирусы | Академия Ха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8650" y="173563"/>
            <a:ext cx="13079185" cy="6484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577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Инфекция ВИ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82" y="253451"/>
            <a:ext cx="11729258" cy="629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34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Tit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53" y="244928"/>
            <a:ext cx="11731625" cy="6327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5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31" y="243948"/>
            <a:ext cx="11724248" cy="633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37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877" y="229249"/>
            <a:ext cx="11702144" cy="636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43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124</TotalTime>
  <Words>43</Words>
  <Application>Microsoft Office PowerPoint</Application>
  <PresentationFormat>Широкоэкранный</PresentationFormat>
  <Paragraphs>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Corbel</vt:lpstr>
      <vt:lpstr>Times New Roman</vt:lpstr>
      <vt:lpstr>Базис</vt:lpstr>
      <vt:lpstr>Вирусы  и  бактериофаги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Вирусы и бактериофаги</dc:title>
  <dc:creator>Пользователь</dc:creator>
  <cp:lastModifiedBy>Пользователь</cp:lastModifiedBy>
  <cp:revision>10</cp:revision>
  <dcterms:created xsi:type="dcterms:W3CDTF">2026-02-16T06:19:50Z</dcterms:created>
  <dcterms:modified xsi:type="dcterms:W3CDTF">2026-03-18T18:04:41Z</dcterms:modified>
</cp:coreProperties>
</file>