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2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7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1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9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3248CFF-22A1-4BE3-BB1D-C23E90961C76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0B67B7-1347-480D-B558-E4623B63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Вирусы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бактериофаги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637" y="3808456"/>
            <a:ext cx="8767860" cy="1388165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Изучим:</a:t>
            </a:r>
          </a:p>
          <a:p>
            <a:pPr marL="514350" indent="-514350" algn="l">
              <a:buAutoNum type="arabicPeriod"/>
            </a:pPr>
            <a:r>
              <a:rPr lang="ru-RU" sz="2000" dirty="0"/>
              <a:t>Неклеточное строение, жизненный цикл и его зависимость от клеточных </a:t>
            </a:r>
            <a:r>
              <a:rPr lang="ru-RU" sz="2000" dirty="0" smtClean="0"/>
              <a:t>форм</a:t>
            </a:r>
          </a:p>
          <a:p>
            <a:pPr marL="514350" indent="-514350" algn="l">
              <a:buAutoNum type="arabicPeriod"/>
            </a:pPr>
            <a:r>
              <a:rPr lang="ru-RU" sz="2000" dirty="0"/>
              <a:t>Вирусы —  возбудители инфекционных заболеваний; понятие об </a:t>
            </a:r>
            <a:r>
              <a:rPr lang="ru-RU" sz="2000" dirty="0" err="1" smtClean="0"/>
              <a:t>онковирусах</a:t>
            </a:r>
            <a:r>
              <a:rPr lang="ru-RU" sz="2000" dirty="0" smtClean="0"/>
              <a:t>.</a:t>
            </a:r>
          </a:p>
          <a:p>
            <a:pPr marL="514350" indent="-514350" algn="l">
              <a:buAutoNum type="arabicPeriod"/>
            </a:pPr>
            <a:r>
              <a:rPr lang="ru-RU" sz="2000" dirty="0" smtClean="0"/>
              <a:t>Вирус </a:t>
            </a:r>
            <a:r>
              <a:rPr lang="ru-RU" sz="2000" dirty="0"/>
              <a:t>иммунодефицита человека (ВИЧ). Профилактика ВИЧ-инфекции.</a:t>
            </a:r>
            <a:endParaRPr lang="ru-RU" sz="2000" b="0" dirty="0" smtClean="0">
              <a:effectLst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11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55644"/>
            <a:ext cx="1170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Вирусы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облигатные внутриклеточные паразиты на генетическом уровне. Они не имеют клеточного строения и не способны к самостоятельному обмену веществ и размножению вне клетки-хозяина.</a:t>
            </a:r>
            <a:endParaRPr lang="ru-RU" sz="2000" b="0" dirty="0" smtClean="0">
              <a:effectLst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Разные, заразные, но не все опас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14450"/>
            <a:ext cx="11650436" cy="52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русы и механизмы возникновения их мутаций | ГБУЗ особого типа &quot;МТНПЦМК  (ЦЭМП) Д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" y="236312"/>
            <a:ext cx="11715298" cy="64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ирусы - Умскул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1" y="238804"/>
            <a:ext cx="11706691" cy="63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ведение в вирусы (статья) | Вирусы | Академия Х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173563"/>
            <a:ext cx="13079185" cy="648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нфекция 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253451"/>
            <a:ext cx="11729258" cy="62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3" y="244928"/>
            <a:ext cx="11731625" cy="63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1" y="243948"/>
            <a:ext cx="11724248" cy="6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7" y="229249"/>
            <a:ext cx="11702144" cy="63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124</TotalTime>
  <Words>43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Times New Roman</vt:lpstr>
      <vt:lpstr>Базис</vt:lpstr>
      <vt:lpstr>Вирусы  и  бактериофаги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 и бактериофаги</dc:title>
  <dc:creator>Пользователь</dc:creator>
  <cp:lastModifiedBy>Пользователь</cp:lastModifiedBy>
  <cp:revision>10</cp:revision>
  <dcterms:created xsi:type="dcterms:W3CDTF">2026-02-16T06:19:50Z</dcterms:created>
  <dcterms:modified xsi:type="dcterms:W3CDTF">2026-03-18T18:04:41Z</dcterms:modified>
</cp:coreProperties>
</file>