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6" r:id="rId3"/>
    <p:sldId id="257" r:id="rId4"/>
    <p:sldId id="292" r:id="rId5"/>
    <p:sldId id="295" r:id="rId6"/>
    <p:sldId id="296" r:id="rId7"/>
    <p:sldId id="297" r:id="rId8"/>
    <p:sldId id="294" r:id="rId9"/>
    <p:sldId id="300" r:id="rId10"/>
    <p:sldId id="302" r:id="rId11"/>
    <p:sldId id="313" r:id="rId12"/>
    <p:sldId id="309" r:id="rId13"/>
    <p:sldId id="310" r:id="rId14"/>
    <p:sldId id="305" r:id="rId15"/>
    <p:sldId id="314" r:id="rId16"/>
    <p:sldId id="31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9499B-0232-49BE-BF7C-F33F4698CE3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4A8B0B7-8A27-434F-8148-0446CB16DCF3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4400" b="1" dirty="0" smtClean="0">
              <a:solidFill>
                <a:srgbClr val="FF0000"/>
              </a:solidFill>
            </a:rPr>
            <a:t>Классификация липидов</a:t>
          </a:r>
          <a:endParaRPr lang="ru-RU" sz="4400" b="1" dirty="0">
            <a:solidFill>
              <a:srgbClr val="FF0000"/>
            </a:solidFill>
          </a:endParaRPr>
        </a:p>
      </dgm:t>
    </dgm:pt>
    <dgm:pt modelId="{01D5A373-C30E-4F1A-9FDA-0D7BDE921D50}" type="parTrans" cxnId="{15323506-090E-4B8B-972D-4E7D5672E515}">
      <dgm:prSet/>
      <dgm:spPr/>
      <dgm:t>
        <a:bodyPr/>
        <a:lstStyle/>
        <a:p>
          <a:endParaRPr lang="ru-RU"/>
        </a:p>
      </dgm:t>
    </dgm:pt>
    <dgm:pt modelId="{DAD39AA5-D8F7-4EAF-A976-03245E0F08D1}" type="sibTrans" cxnId="{15323506-090E-4B8B-972D-4E7D5672E515}">
      <dgm:prSet/>
      <dgm:spPr/>
      <dgm:t>
        <a:bodyPr/>
        <a:lstStyle/>
        <a:p>
          <a:endParaRPr lang="ru-RU"/>
        </a:p>
      </dgm:t>
    </dgm:pt>
    <dgm:pt modelId="{6D4E5DC2-E81B-449A-9CBE-9A904319D9D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ПРОСТЫЕ   ЛИПИДЫ</a:t>
          </a:r>
        </a:p>
        <a:p>
          <a:r>
            <a:rPr lang="ru-RU" sz="2400" b="1" dirty="0" smtClean="0">
              <a:solidFill>
                <a:srgbClr val="0070C0"/>
              </a:solidFill>
            </a:rPr>
            <a:t>(двухкомпонентные вещества, являющиеся сложными эфирами высших жирных кислот и какого-либо спирта)</a:t>
          </a:r>
          <a:endParaRPr lang="ru-RU" sz="2400" b="1" dirty="0">
            <a:solidFill>
              <a:srgbClr val="0070C0"/>
            </a:solidFill>
          </a:endParaRPr>
        </a:p>
      </dgm:t>
    </dgm:pt>
    <dgm:pt modelId="{6229D157-5B3B-4D43-848F-B812BCF758F3}" type="parTrans" cxnId="{9E001D52-B362-488B-92F8-3B5564DD01C8}">
      <dgm:prSet/>
      <dgm:spPr/>
      <dgm:t>
        <a:bodyPr/>
        <a:lstStyle/>
        <a:p>
          <a:endParaRPr lang="ru-RU"/>
        </a:p>
      </dgm:t>
    </dgm:pt>
    <dgm:pt modelId="{4C756FE3-A4B6-4664-8DE5-2B75E8EA827F}" type="sibTrans" cxnId="{9E001D52-B362-488B-92F8-3B5564DD01C8}">
      <dgm:prSet/>
      <dgm:spPr/>
      <dgm:t>
        <a:bodyPr/>
        <a:lstStyle/>
        <a:p>
          <a:endParaRPr lang="ru-RU"/>
        </a:p>
      </dgm:t>
    </dgm:pt>
    <dgm:pt modelId="{2E2069EB-98C7-4D64-9DA7-767ECE24C4D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СЛОЖНЫЕ  ЛИПИДЫ</a:t>
          </a:r>
        </a:p>
        <a:p>
          <a:r>
            <a:rPr lang="ru-RU" sz="2400" b="1" dirty="0" smtClean="0">
              <a:solidFill>
                <a:srgbClr val="0070C0"/>
              </a:solidFill>
            </a:rPr>
            <a:t>(многокомпонентные молекулы)</a:t>
          </a:r>
          <a:endParaRPr lang="ru-RU" sz="2400" b="1" dirty="0">
            <a:solidFill>
              <a:srgbClr val="0070C0"/>
            </a:solidFill>
          </a:endParaRPr>
        </a:p>
      </dgm:t>
    </dgm:pt>
    <dgm:pt modelId="{ECF44A2E-6A1E-4F02-AB92-F145FDFE1EC3}" type="parTrans" cxnId="{B59E9031-C8AA-47B3-840E-AF65F450728F}">
      <dgm:prSet/>
      <dgm:spPr/>
      <dgm:t>
        <a:bodyPr/>
        <a:lstStyle/>
        <a:p>
          <a:endParaRPr lang="ru-RU"/>
        </a:p>
      </dgm:t>
    </dgm:pt>
    <dgm:pt modelId="{DD783400-5BE1-47A1-A5F6-4A0570A915C3}" type="sibTrans" cxnId="{B59E9031-C8AA-47B3-840E-AF65F450728F}">
      <dgm:prSet/>
      <dgm:spPr/>
      <dgm:t>
        <a:bodyPr/>
        <a:lstStyle/>
        <a:p>
          <a:endParaRPr lang="ru-RU"/>
        </a:p>
      </dgm:t>
    </dgm:pt>
    <dgm:pt modelId="{3DAF0DCD-4C55-464B-ACD1-E850B76B5ED2}" type="pres">
      <dgm:prSet presAssocID="{4F89499B-0232-49BE-BF7C-F33F4698C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B21A7-436D-44D3-B8F1-F8F785E16929}" type="pres">
      <dgm:prSet presAssocID="{E4A8B0B7-8A27-434F-8148-0446CB16DCF3}" presName="hierRoot1" presStyleCnt="0">
        <dgm:presLayoutVars>
          <dgm:hierBranch val="init"/>
        </dgm:presLayoutVars>
      </dgm:prSet>
      <dgm:spPr/>
    </dgm:pt>
    <dgm:pt modelId="{749DAA58-F785-4B39-BCC9-7818D9810ED4}" type="pres">
      <dgm:prSet presAssocID="{E4A8B0B7-8A27-434F-8148-0446CB16DCF3}" presName="rootComposite1" presStyleCnt="0"/>
      <dgm:spPr/>
    </dgm:pt>
    <dgm:pt modelId="{6754528D-64B2-43D2-B23D-7E26966494D0}" type="pres">
      <dgm:prSet presAssocID="{E4A8B0B7-8A27-434F-8148-0446CB16DCF3}" presName="rootText1" presStyleLbl="node0" presStyleIdx="0" presStyleCnt="1" custScaleX="196839" custScaleY="62028" custLinFactNeighborX="-76" custLinFactNeighborY="-25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7A8593-28B3-427F-8767-2386C915751D}" type="pres">
      <dgm:prSet presAssocID="{E4A8B0B7-8A27-434F-8148-0446CB16DCF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A2936C6-76C8-4191-8A6D-183F8264E315}" type="pres">
      <dgm:prSet presAssocID="{E4A8B0B7-8A27-434F-8148-0446CB16DCF3}" presName="hierChild2" presStyleCnt="0"/>
      <dgm:spPr/>
    </dgm:pt>
    <dgm:pt modelId="{D4C3729F-9B73-4472-8116-91E98A55B9C8}" type="pres">
      <dgm:prSet presAssocID="{6229D157-5B3B-4D43-848F-B812BCF758F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69EAD1D-6458-4379-B057-1EE7A2496B8E}" type="pres">
      <dgm:prSet presAssocID="{6D4E5DC2-E81B-449A-9CBE-9A904319D9D8}" presName="hierRoot2" presStyleCnt="0">
        <dgm:presLayoutVars>
          <dgm:hierBranch val="init"/>
        </dgm:presLayoutVars>
      </dgm:prSet>
      <dgm:spPr/>
    </dgm:pt>
    <dgm:pt modelId="{0AD13EF0-70F1-4066-A9C0-41A7E26A9598}" type="pres">
      <dgm:prSet presAssocID="{6D4E5DC2-E81B-449A-9CBE-9A904319D9D8}" presName="rootComposite" presStyleCnt="0"/>
      <dgm:spPr/>
    </dgm:pt>
    <dgm:pt modelId="{5220C2C5-43AA-4E34-9D04-97C461B3F90F}" type="pres">
      <dgm:prSet presAssocID="{6D4E5DC2-E81B-449A-9CBE-9A904319D9D8}" presName="rootText" presStyleLbl="node2" presStyleIdx="0" presStyleCnt="2" custScaleX="132629" custScaleY="145081" custLinFactNeighborX="-12342" custLinFactNeighborY="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3C8AAA-AE14-4157-BE9E-229D882BD1FD}" type="pres">
      <dgm:prSet presAssocID="{6D4E5DC2-E81B-449A-9CBE-9A904319D9D8}" presName="rootConnector" presStyleLbl="node2" presStyleIdx="0" presStyleCnt="2"/>
      <dgm:spPr/>
      <dgm:t>
        <a:bodyPr/>
        <a:lstStyle/>
        <a:p>
          <a:endParaRPr lang="ru-RU"/>
        </a:p>
      </dgm:t>
    </dgm:pt>
    <dgm:pt modelId="{7CB47AEF-613F-4612-B5B9-D318DC7CDEAE}" type="pres">
      <dgm:prSet presAssocID="{6D4E5DC2-E81B-449A-9CBE-9A904319D9D8}" presName="hierChild4" presStyleCnt="0"/>
      <dgm:spPr/>
    </dgm:pt>
    <dgm:pt modelId="{7CAFEE67-00DB-4EFA-9E2A-B8E75122BF84}" type="pres">
      <dgm:prSet presAssocID="{6D4E5DC2-E81B-449A-9CBE-9A904319D9D8}" presName="hierChild5" presStyleCnt="0"/>
      <dgm:spPr/>
    </dgm:pt>
    <dgm:pt modelId="{110E3FB9-7C7B-473E-A568-4EDF115F17DC}" type="pres">
      <dgm:prSet presAssocID="{ECF44A2E-6A1E-4F02-AB92-F145FDFE1EC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A39FE2-C7C1-4B27-8E72-F72D389183DD}" type="pres">
      <dgm:prSet presAssocID="{2E2069EB-98C7-4D64-9DA7-767ECE24C4DD}" presName="hierRoot2" presStyleCnt="0">
        <dgm:presLayoutVars>
          <dgm:hierBranch val="init"/>
        </dgm:presLayoutVars>
      </dgm:prSet>
      <dgm:spPr/>
    </dgm:pt>
    <dgm:pt modelId="{5098EEA2-8036-4D46-8A75-B136B3F94999}" type="pres">
      <dgm:prSet presAssocID="{2E2069EB-98C7-4D64-9DA7-767ECE24C4DD}" presName="rootComposite" presStyleCnt="0"/>
      <dgm:spPr/>
    </dgm:pt>
    <dgm:pt modelId="{68EEF230-B3CD-4FBB-9AF4-E1B4DD5F5519}" type="pres">
      <dgm:prSet presAssocID="{2E2069EB-98C7-4D64-9DA7-767ECE24C4DD}" presName="rootText" presStyleLbl="node2" presStyleIdx="1" presStyleCnt="2" custScaleX="108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591DC-667C-4B3D-9D61-20318030EBD2}" type="pres">
      <dgm:prSet presAssocID="{2E2069EB-98C7-4D64-9DA7-767ECE24C4DD}" presName="rootConnector" presStyleLbl="node2" presStyleIdx="1" presStyleCnt="2"/>
      <dgm:spPr/>
      <dgm:t>
        <a:bodyPr/>
        <a:lstStyle/>
        <a:p>
          <a:endParaRPr lang="ru-RU"/>
        </a:p>
      </dgm:t>
    </dgm:pt>
    <dgm:pt modelId="{30EF21A8-0B31-4E48-8588-F452581BD0A2}" type="pres">
      <dgm:prSet presAssocID="{2E2069EB-98C7-4D64-9DA7-767ECE24C4DD}" presName="hierChild4" presStyleCnt="0"/>
      <dgm:spPr/>
    </dgm:pt>
    <dgm:pt modelId="{8B0FC867-620D-4366-A446-AE29D974021E}" type="pres">
      <dgm:prSet presAssocID="{2E2069EB-98C7-4D64-9DA7-767ECE24C4DD}" presName="hierChild5" presStyleCnt="0"/>
      <dgm:spPr/>
    </dgm:pt>
    <dgm:pt modelId="{2F089006-2E4E-4065-9C1A-9C0CF3E896E3}" type="pres">
      <dgm:prSet presAssocID="{E4A8B0B7-8A27-434F-8148-0446CB16DCF3}" presName="hierChild3" presStyleCnt="0"/>
      <dgm:spPr/>
    </dgm:pt>
  </dgm:ptLst>
  <dgm:cxnLst>
    <dgm:cxn modelId="{9E001D52-B362-488B-92F8-3B5564DD01C8}" srcId="{E4A8B0B7-8A27-434F-8148-0446CB16DCF3}" destId="{6D4E5DC2-E81B-449A-9CBE-9A904319D9D8}" srcOrd="0" destOrd="0" parTransId="{6229D157-5B3B-4D43-848F-B812BCF758F3}" sibTransId="{4C756FE3-A4B6-4664-8DE5-2B75E8EA827F}"/>
    <dgm:cxn modelId="{984B0D0C-E444-43B3-A900-8FF1CA15FD5B}" type="presOf" srcId="{4F89499B-0232-49BE-BF7C-F33F4698CE37}" destId="{3DAF0DCD-4C55-464B-ACD1-E850B76B5ED2}" srcOrd="0" destOrd="0" presId="urn:microsoft.com/office/officeart/2005/8/layout/orgChart1"/>
    <dgm:cxn modelId="{15323506-090E-4B8B-972D-4E7D5672E515}" srcId="{4F89499B-0232-49BE-BF7C-F33F4698CE37}" destId="{E4A8B0B7-8A27-434F-8148-0446CB16DCF3}" srcOrd="0" destOrd="0" parTransId="{01D5A373-C30E-4F1A-9FDA-0D7BDE921D50}" sibTransId="{DAD39AA5-D8F7-4EAF-A976-03245E0F08D1}"/>
    <dgm:cxn modelId="{94E57ABA-B9E9-4246-B9E6-AB4D13DC955D}" type="presOf" srcId="{E4A8B0B7-8A27-434F-8148-0446CB16DCF3}" destId="{6754528D-64B2-43D2-B23D-7E26966494D0}" srcOrd="0" destOrd="0" presId="urn:microsoft.com/office/officeart/2005/8/layout/orgChart1"/>
    <dgm:cxn modelId="{B59E9031-C8AA-47B3-840E-AF65F450728F}" srcId="{E4A8B0B7-8A27-434F-8148-0446CB16DCF3}" destId="{2E2069EB-98C7-4D64-9DA7-767ECE24C4DD}" srcOrd="1" destOrd="0" parTransId="{ECF44A2E-6A1E-4F02-AB92-F145FDFE1EC3}" sibTransId="{DD783400-5BE1-47A1-A5F6-4A0570A915C3}"/>
    <dgm:cxn modelId="{7907D76C-1749-4FC3-9426-82895F28411B}" type="presOf" srcId="{2E2069EB-98C7-4D64-9DA7-767ECE24C4DD}" destId="{93E591DC-667C-4B3D-9D61-20318030EBD2}" srcOrd="1" destOrd="0" presId="urn:microsoft.com/office/officeart/2005/8/layout/orgChart1"/>
    <dgm:cxn modelId="{A1E88866-875C-48E7-8CFC-D7E85C51196F}" type="presOf" srcId="{6229D157-5B3B-4D43-848F-B812BCF758F3}" destId="{D4C3729F-9B73-4472-8116-91E98A55B9C8}" srcOrd="0" destOrd="0" presId="urn:microsoft.com/office/officeart/2005/8/layout/orgChart1"/>
    <dgm:cxn modelId="{9D16F7BE-7258-4295-946C-CF113B42B825}" type="presOf" srcId="{6D4E5DC2-E81B-449A-9CBE-9A904319D9D8}" destId="{D33C8AAA-AE14-4157-BE9E-229D882BD1FD}" srcOrd="1" destOrd="0" presId="urn:microsoft.com/office/officeart/2005/8/layout/orgChart1"/>
    <dgm:cxn modelId="{865ADEF5-70EF-40F4-8734-0AC8EFECCA46}" type="presOf" srcId="{6D4E5DC2-E81B-449A-9CBE-9A904319D9D8}" destId="{5220C2C5-43AA-4E34-9D04-97C461B3F90F}" srcOrd="0" destOrd="0" presId="urn:microsoft.com/office/officeart/2005/8/layout/orgChart1"/>
    <dgm:cxn modelId="{FC39B856-A2FC-42FE-A017-BB70F0F878EB}" type="presOf" srcId="{2E2069EB-98C7-4D64-9DA7-767ECE24C4DD}" destId="{68EEF230-B3CD-4FBB-9AF4-E1B4DD5F5519}" srcOrd="0" destOrd="0" presId="urn:microsoft.com/office/officeart/2005/8/layout/orgChart1"/>
    <dgm:cxn modelId="{1F28045E-A528-48C3-BDC1-C945BDEE7C9A}" type="presOf" srcId="{E4A8B0B7-8A27-434F-8148-0446CB16DCF3}" destId="{307A8593-28B3-427F-8767-2386C915751D}" srcOrd="1" destOrd="0" presId="urn:microsoft.com/office/officeart/2005/8/layout/orgChart1"/>
    <dgm:cxn modelId="{BCE761D6-0235-4373-8364-33538D768449}" type="presOf" srcId="{ECF44A2E-6A1E-4F02-AB92-F145FDFE1EC3}" destId="{110E3FB9-7C7B-473E-A568-4EDF115F17DC}" srcOrd="0" destOrd="0" presId="urn:microsoft.com/office/officeart/2005/8/layout/orgChart1"/>
    <dgm:cxn modelId="{E4EF0352-A14E-495D-9026-4ABC58FDD0F3}" type="presParOf" srcId="{3DAF0DCD-4C55-464B-ACD1-E850B76B5ED2}" destId="{7ABB21A7-436D-44D3-B8F1-F8F785E16929}" srcOrd="0" destOrd="0" presId="urn:microsoft.com/office/officeart/2005/8/layout/orgChart1"/>
    <dgm:cxn modelId="{996CAAF9-688B-4DFE-9192-537EB4E95E3C}" type="presParOf" srcId="{7ABB21A7-436D-44D3-B8F1-F8F785E16929}" destId="{749DAA58-F785-4B39-BCC9-7818D9810ED4}" srcOrd="0" destOrd="0" presId="urn:microsoft.com/office/officeart/2005/8/layout/orgChart1"/>
    <dgm:cxn modelId="{DF014E4C-FB98-4782-8A12-725421B458B8}" type="presParOf" srcId="{749DAA58-F785-4B39-BCC9-7818D9810ED4}" destId="{6754528D-64B2-43D2-B23D-7E26966494D0}" srcOrd="0" destOrd="0" presId="urn:microsoft.com/office/officeart/2005/8/layout/orgChart1"/>
    <dgm:cxn modelId="{8460CECD-398C-45D5-B314-EB9299888B0C}" type="presParOf" srcId="{749DAA58-F785-4B39-BCC9-7818D9810ED4}" destId="{307A8593-28B3-427F-8767-2386C915751D}" srcOrd="1" destOrd="0" presId="urn:microsoft.com/office/officeart/2005/8/layout/orgChart1"/>
    <dgm:cxn modelId="{2A14AFD3-2D1E-47F8-AA3E-91EEECF75DCD}" type="presParOf" srcId="{7ABB21A7-436D-44D3-B8F1-F8F785E16929}" destId="{8A2936C6-76C8-4191-8A6D-183F8264E315}" srcOrd="1" destOrd="0" presId="urn:microsoft.com/office/officeart/2005/8/layout/orgChart1"/>
    <dgm:cxn modelId="{0C6EE28E-BB7A-464B-9E46-241E6D002001}" type="presParOf" srcId="{8A2936C6-76C8-4191-8A6D-183F8264E315}" destId="{D4C3729F-9B73-4472-8116-91E98A55B9C8}" srcOrd="0" destOrd="0" presId="urn:microsoft.com/office/officeart/2005/8/layout/orgChart1"/>
    <dgm:cxn modelId="{793543E0-3D6D-4375-A414-F938E5ADB216}" type="presParOf" srcId="{8A2936C6-76C8-4191-8A6D-183F8264E315}" destId="{B69EAD1D-6458-4379-B057-1EE7A2496B8E}" srcOrd="1" destOrd="0" presId="urn:microsoft.com/office/officeart/2005/8/layout/orgChart1"/>
    <dgm:cxn modelId="{C687659F-AA9E-4BDB-AB79-9CB0F35F269E}" type="presParOf" srcId="{B69EAD1D-6458-4379-B057-1EE7A2496B8E}" destId="{0AD13EF0-70F1-4066-A9C0-41A7E26A9598}" srcOrd="0" destOrd="0" presId="urn:microsoft.com/office/officeart/2005/8/layout/orgChart1"/>
    <dgm:cxn modelId="{203FE098-7792-459E-93EB-5B5E046CEA46}" type="presParOf" srcId="{0AD13EF0-70F1-4066-A9C0-41A7E26A9598}" destId="{5220C2C5-43AA-4E34-9D04-97C461B3F90F}" srcOrd="0" destOrd="0" presId="urn:microsoft.com/office/officeart/2005/8/layout/orgChart1"/>
    <dgm:cxn modelId="{FAF2F009-D3EB-4382-8CC5-C6A1C95770B3}" type="presParOf" srcId="{0AD13EF0-70F1-4066-A9C0-41A7E26A9598}" destId="{D33C8AAA-AE14-4157-BE9E-229D882BD1FD}" srcOrd="1" destOrd="0" presId="urn:microsoft.com/office/officeart/2005/8/layout/orgChart1"/>
    <dgm:cxn modelId="{35250370-98F4-42CA-88EB-BCE10F10B614}" type="presParOf" srcId="{B69EAD1D-6458-4379-B057-1EE7A2496B8E}" destId="{7CB47AEF-613F-4612-B5B9-D318DC7CDEAE}" srcOrd="1" destOrd="0" presId="urn:microsoft.com/office/officeart/2005/8/layout/orgChart1"/>
    <dgm:cxn modelId="{083396F6-B7AE-4792-9AE2-51AE8B11E013}" type="presParOf" srcId="{B69EAD1D-6458-4379-B057-1EE7A2496B8E}" destId="{7CAFEE67-00DB-4EFA-9E2A-B8E75122BF84}" srcOrd="2" destOrd="0" presId="urn:microsoft.com/office/officeart/2005/8/layout/orgChart1"/>
    <dgm:cxn modelId="{2D501DDD-E88B-42EA-B499-B953B52AD92F}" type="presParOf" srcId="{8A2936C6-76C8-4191-8A6D-183F8264E315}" destId="{110E3FB9-7C7B-473E-A568-4EDF115F17DC}" srcOrd="2" destOrd="0" presId="urn:microsoft.com/office/officeart/2005/8/layout/orgChart1"/>
    <dgm:cxn modelId="{1DEBF104-2F61-430E-87CD-D62D2DE87E4B}" type="presParOf" srcId="{8A2936C6-76C8-4191-8A6D-183F8264E315}" destId="{7AA39FE2-C7C1-4B27-8E72-F72D389183DD}" srcOrd="3" destOrd="0" presId="urn:microsoft.com/office/officeart/2005/8/layout/orgChart1"/>
    <dgm:cxn modelId="{C840E7AE-0B34-40A8-AC46-43909ED3EB7F}" type="presParOf" srcId="{7AA39FE2-C7C1-4B27-8E72-F72D389183DD}" destId="{5098EEA2-8036-4D46-8A75-B136B3F94999}" srcOrd="0" destOrd="0" presId="urn:microsoft.com/office/officeart/2005/8/layout/orgChart1"/>
    <dgm:cxn modelId="{E98463F6-BC3D-4C95-9F21-BB2EC8456695}" type="presParOf" srcId="{5098EEA2-8036-4D46-8A75-B136B3F94999}" destId="{68EEF230-B3CD-4FBB-9AF4-E1B4DD5F5519}" srcOrd="0" destOrd="0" presId="urn:microsoft.com/office/officeart/2005/8/layout/orgChart1"/>
    <dgm:cxn modelId="{5CA58A79-605D-49A1-9554-C9021A1A3635}" type="presParOf" srcId="{5098EEA2-8036-4D46-8A75-B136B3F94999}" destId="{93E591DC-667C-4B3D-9D61-20318030EBD2}" srcOrd="1" destOrd="0" presId="urn:microsoft.com/office/officeart/2005/8/layout/orgChart1"/>
    <dgm:cxn modelId="{589CA4F8-CF2F-4B80-860D-526A358F852B}" type="presParOf" srcId="{7AA39FE2-C7C1-4B27-8E72-F72D389183DD}" destId="{30EF21A8-0B31-4E48-8588-F452581BD0A2}" srcOrd="1" destOrd="0" presId="urn:microsoft.com/office/officeart/2005/8/layout/orgChart1"/>
    <dgm:cxn modelId="{83E251B7-F6CE-44BF-8618-FAAE74E71420}" type="presParOf" srcId="{7AA39FE2-C7C1-4B27-8E72-F72D389183DD}" destId="{8B0FC867-620D-4366-A446-AE29D974021E}" srcOrd="2" destOrd="0" presId="urn:microsoft.com/office/officeart/2005/8/layout/orgChart1"/>
    <dgm:cxn modelId="{5B6DB2DC-9EC3-427C-B8D1-A2C6E05B91A7}" type="presParOf" srcId="{7ABB21A7-436D-44D3-B8F1-F8F785E16929}" destId="{2F089006-2E4E-4065-9C1A-9C0CF3E896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9499B-0232-49BE-BF7C-F33F4698CE3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4A8B0B7-8A27-434F-8148-0446CB16DCF3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Классификация липидов</a:t>
          </a:r>
          <a:endParaRPr lang="ru-RU" sz="3200" b="1" dirty="0">
            <a:solidFill>
              <a:schemeClr val="tx1"/>
            </a:solidFill>
          </a:endParaRPr>
        </a:p>
      </dgm:t>
    </dgm:pt>
    <dgm:pt modelId="{01D5A373-C30E-4F1A-9FDA-0D7BDE921D50}" type="parTrans" cxnId="{15323506-090E-4B8B-972D-4E7D5672E515}">
      <dgm:prSet/>
      <dgm:spPr/>
      <dgm:t>
        <a:bodyPr/>
        <a:lstStyle/>
        <a:p>
          <a:endParaRPr lang="ru-RU"/>
        </a:p>
      </dgm:t>
    </dgm:pt>
    <dgm:pt modelId="{DAD39AA5-D8F7-4EAF-A976-03245E0F08D1}" type="sibTrans" cxnId="{15323506-090E-4B8B-972D-4E7D5672E515}">
      <dgm:prSet/>
      <dgm:spPr/>
      <dgm:t>
        <a:bodyPr/>
        <a:lstStyle/>
        <a:p>
          <a:endParaRPr lang="ru-RU"/>
        </a:p>
      </dgm:t>
    </dgm:pt>
    <dgm:pt modelId="{6D4E5DC2-E81B-449A-9CBE-9A904319D9D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Простые липиды</a:t>
          </a:r>
          <a:endParaRPr lang="ru-RU" sz="2800" b="1" dirty="0">
            <a:solidFill>
              <a:schemeClr val="tx1"/>
            </a:solidFill>
          </a:endParaRPr>
        </a:p>
      </dgm:t>
    </dgm:pt>
    <dgm:pt modelId="{6229D157-5B3B-4D43-848F-B812BCF758F3}" type="parTrans" cxnId="{9E001D52-B362-488B-92F8-3B5564DD01C8}">
      <dgm:prSet/>
      <dgm:spPr/>
      <dgm:t>
        <a:bodyPr/>
        <a:lstStyle/>
        <a:p>
          <a:endParaRPr lang="ru-RU"/>
        </a:p>
      </dgm:t>
    </dgm:pt>
    <dgm:pt modelId="{4C756FE3-A4B6-4664-8DE5-2B75E8EA827F}" type="sibTrans" cxnId="{9E001D52-B362-488B-92F8-3B5564DD01C8}">
      <dgm:prSet/>
      <dgm:spPr/>
      <dgm:t>
        <a:bodyPr/>
        <a:lstStyle/>
        <a:p>
          <a:endParaRPr lang="ru-RU"/>
        </a:p>
      </dgm:t>
    </dgm:pt>
    <dgm:pt modelId="{2E2069EB-98C7-4D64-9DA7-767ECE24C4D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Сложные липиды</a:t>
          </a:r>
          <a:endParaRPr lang="ru-RU" sz="2800" b="1" dirty="0">
            <a:solidFill>
              <a:schemeClr val="tx1"/>
            </a:solidFill>
          </a:endParaRPr>
        </a:p>
      </dgm:t>
    </dgm:pt>
    <dgm:pt modelId="{ECF44A2E-6A1E-4F02-AB92-F145FDFE1EC3}" type="parTrans" cxnId="{B59E9031-C8AA-47B3-840E-AF65F450728F}">
      <dgm:prSet/>
      <dgm:spPr/>
      <dgm:t>
        <a:bodyPr/>
        <a:lstStyle/>
        <a:p>
          <a:endParaRPr lang="ru-RU"/>
        </a:p>
      </dgm:t>
    </dgm:pt>
    <dgm:pt modelId="{DD783400-5BE1-47A1-A5F6-4A0570A915C3}" type="sibTrans" cxnId="{B59E9031-C8AA-47B3-840E-AF65F450728F}">
      <dgm:prSet/>
      <dgm:spPr/>
      <dgm:t>
        <a:bodyPr/>
        <a:lstStyle/>
        <a:p>
          <a:endParaRPr lang="ru-RU"/>
        </a:p>
      </dgm:t>
    </dgm:pt>
    <dgm:pt modelId="{156E0A06-468F-4113-A8DD-9C8D7938E33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Жиры (триглицериды) </a:t>
          </a:r>
          <a:r>
            <a:rPr lang="ru-RU" sz="2400" dirty="0" smtClean="0">
              <a:solidFill>
                <a:schemeClr val="tx1"/>
              </a:solidFill>
            </a:rPr>
            <a:t>– </a:t>
          </a:r>
          <a:r>
            <a:rPr lang="ru-RU" sz="240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эфиры трехатомного спирта глицерина и жирных (карбоновых) кислот</a:t>
          </a:r>
          <a:endParaRPr lang="ru-RU" sz="2400" dirty="0">
            <a:solidFill>
              <a:srgbClr val="0000CC"/>
            </a:solidFill>
          </a:endParaRPr>
        </a:p>
      </dgm:t>
    </dgm:pt>
    <dgm:pt modelId="{7E77B734-3685-4383-BF06-B6310040FF92}" type="parTrans" cxnId="{A8589FD0-F239-41BA-B8AB-E293E1629E11}">
      <dgm:prSet/>
      <dgm:spPr/>
      <dgm:t>
        <a:bodyPr/>
        <a:lstStyle/>
        <a:p>
          <a:endParaRPr lang="ru-RU"/>
        </a:p>
      </dgm:t>
    </dgm:pt>
    <dgm:pt modelId="{C5E7BB80-6207-4413-999F-F0146952F264}" type="sibTrans" cxnId="{A8589FD0-F239-41BA-B8AB-E293E1629E11}">
      <dgm:prSet/>
      <dgm:spPr/>
      <dgm:t>
        <a:bodyPr/>
        <a:lstStyle/>
        <a:p>
          <a:endParaRPr lang="ru-RU"/>
        </a:p>
      </dgm:t>
    </dgm:pt>
    <dgm:pt modelId="{DE400C60-F848-405B-B70B-96B29876A71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Воска</a:t>
          </a:r>
          <a:r>
            <a:rPr lang="ru-RU" sz="2400" dirty="0" smtClean="0">
              <a:solidFill>
                <a:schemeClr val="tx1"/>
              </a:solidFill>
            </a:rPr>
            <a:t> – </a:t>
          </a:r>
          <a:r>
            <a:rPr lang="ru-RU" sz="240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эфиры  жирных кислот и многоатомных спиртов</a:t>
          </a:r>
          <a:endParaRPr lang="ru-RU" sz="2400" dirty="0">
            <a:solidFill>
              <a:srgbClr val="0000CC"/>
            </a:solidFill>
          </a:endParaRPr>
        </a:p>
      </dgm:t>
    </dgm:pt>
    <dgm:pt modelId="{8428ED8F-8C0E-435C-9D5A-A3ED55EC1F26}" type="parTrans" cxnId="{5CB84D93-1228-495E-83D7-1DCB47856245}">
      <dgm:prSet/>
      <dgm:spPr/>
      <dgm:t>
        <a:bodyPr/>
        <a:lstStyle/>
        <a:p>
          <a:endParaRPr lang="ru-RU"/>
        </a:p>
      </dgm:t>
    </dgm:pt>
    <dgm:pt modelId="{0A06D25E-329A-430A-BEF0-F8FBE9EDEEA7}" type="sibTrans" cxnId="{5CB84D93-1228-495E-83D7-1DCB47856245}">
      <dgm:prSet/>
      <dgm:spPr/>
      <dgm:t>
        <a:bodyPr/>
        <a:lstStyle/>
        <a:p>
          <a:endParaRPr lang="ru-RU"/>
        </a:p>
      </dgm:t>
    </dgm:pt>
    <dgm:pt modelId="{64D668DF-6BE9-4B63-A7A8-CDE90DEBBED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00CC"/>
              </a:solidFill>
            </a:rPr>
            <a:t>Фосфолипиды</a:t>
          </a:r>
          <a:r>
            <a:rPr lang="ru-RU" sz="2400" dirty="0" smtClean="0">
              <a:solidFill>
                <a:srgbClr val="FF0000"/>
              </a:solidFill>
            </a:rPr>
            <a:t> – </a:t>
          </a:r>
          <a:r>
            <a:rPr lang="ru-RU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эфиры глицерина +</a:t>
          </a:r>
          <a:r>
            <a:rPr lang="ru-RU" sz="2400" dirty="0" err="1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жирн</a:t>
          </a:r>
          <a:r>
            <a:rPr lang="ru-RU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 кислота+ остатки фосфорной к-ты</a:t>
          </a:r>
          <a:endParaRPr lang="ru-RU" sz="2400" dirty="0">
            <a:solidFill>
              <a:srgbClr val="FF0000"/>
            </a:solidFill>
          </a:endParaRPr>
        </a:p>
      </dgm:t>
    </dgm:pt>
    <dgm:pt modelId="{F8002409-413F-4E5B-898B-FC46D81E66A2}" type="parTrans" cxnId="{7F1FABDF-0953-4DBE-BD75-AAD4D2859C1D}">
      <dgm:prSet/>
      <dgm:spPr/>
      <dgm:t>
        <a:bodyPr/>
        <a:lstStyle/>
        <a:p>
          <a:endParaRPr lang="ru-RU"/>
        </a:p>
      </dgm:t>
    </dgm:pt>
    <dgm:pt modelId="{82D207F4-ABBA-478E-9995-6651C00EC9E3}" type="sibTrans" cxnId="{7F1FABDF-0953-4DBE-BD75-AAD4D2859C1D}">
      <dgm:prSet/>
      <dgm:spPr/>
      <dgm:t>
        <a:bodyPr/>
        <a:lstStyle/>
        <a:p>
          <a:endParaRPr lang="ru-RU"/>
        </a:p>
      </dgm:t>
    </dgm:pt>
    <dgm:pt modelId="{9609252F-3076-4748-AF11-F573CABAFC15}">
      <dgm:prSet phldrT="[Текст]" custT="1"/>
      <dgm:spPr/>
      <dgm:t>
        <a:bodyPr/>
        <a:lstStyle/>
        <a:p>
          <a:r>
            <a:rPr lang="ru-RU" sz="2700" b="1" dirty="0" smtClean="0">
              <a:solidFill>
                <a:srgbClr val="0000CC"/>
              </a:solidFill>
            </a:rPr>
            <a:t>Стероиды-</a:t>
          </a:r>
          <a:r>
            <a:rPr lang="ru-RU" sz="2400" b="1" dirty="0" smtClean="0">
              <a:solidFill>
                <a:srgbClr val="FF0000"/>
              </a:solidFill>
            </a:rPr>
            <a:t>холестерин+ жирные к-ты</a:t>
          </a:r>
          <a:endParaRPr lang="ru-RU" sz="2400" dirty="0">
            <a:solidFill>
              <a:srgbClr val="FF0000"/>
            </a:solidFill>
          </a:endParaRPr>
        </a:p>
      </dgm:t>
    </dgm:pt>
    <dgm:pt modelId="{9F39EEC4-BC05-4CB1-A6BF-FDB7CFE1DACC}" type="parTrans" cxnId="{6E62CB9F-2CE9-4839-B3A5-6B8CB972FED7}">
      <dgm:prSet/>
      <dgm:spPr/>
      <dgm:t>
        <a:bodyPr/>
        <a:lstStyle/>
        <a:p>
          <a:endParaRPr lang="ru-RU"/>
        </a:p>
      </dgm:t>
    </dgm:pt>
    <dgm:pt modelId="{D1ADAEFE-BB24-4713-9ACC-6A1ABF45C1F4}" type="sibTrans" cxnId="{6E62CB9F-2CE9-4839-B3A5-6B8CB972FED7}">
      <dgm:prSet/>
      <dgm:spPr/>
      <dgm:t>
        <a:bodyPr/>
        <a:lstStyle/>
        <a:p>
          <a:endParaRPr lang="ru-RU"/>
        </a:p>
      </dgm:t>
    </dgm:pt>
    <dgm:pt modelId="{854BDAA5-671E-4834-A19A-C4930AD20416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Жирорастворимые витамины</a:t>
          </a:r>
          <a:r>
            <a:rPr lang="ru-RU" dirty="0" smtClean="0">
              <a:solidFill>
                <a:srgbClr val="0000CC"/>
              </a:solidFill>
            </a:rPr>
            <a:t> </a:t>
          </a:r>
          <a:r>
            <a:rPr lang="ru-RU" b="1" dirty="0" smtClean="0">
              <a:solidFill>
                <a:srgbClr val="FF0000"/>
              </a:solidFill>
            </a:rPr>
            <a:t>(А,Д,Е,К)</a:t>
          </a:r>
          <a:endParaRPr lang="ru-RU" b="1" dirty="0">
            <a:solidFill>
              <a:srgbClr val="FF0000"/>
            </a:solidFill>
          </a:endParaRPr>
        </a:p>
      </dgm:t>
    </dgm:pt>
    <dgm:pt modelId="{BC954219-4878-483F-83D6-9D3069BB68AD}" type="parTrans" cxnId="{B5C7352A-34FC-4A45-BE60-BA32627BBEFE}">
      <dgm:prSet/>
      <dgm:spPr/>
      <dgm:t>
        <a:bodyPr/>
        <a:lstStyle/>
        <a:p>
          <a:endParaRPr lang="ru-RU"/>
        </a:p>
      </dgm:t>
    </dgm:pt>
    <dgm:pt modelId="{6ADD368E-AF54-409D-8FF3-2DC30ADB3D5A}" type="sibTrans" cxnId="{B5C7352A-34FC-4A45-BE60-BA32627BBEFE}">
      <dgm:prSet/>
      <dgm:spPr/>
      <dgm:t>
        <a:bodyPr/>
        <a:lstStyle/>
        <a:p>
          <a:endParaRPr lang="ru-RU"/>
        </a:p>
      </dgm:t>
    </dgm:pt>
    <dgm:pt modelId="{3DAF0DCD-4C55-464B-ACD1-E850B76B5ED2}" type="pres">
      <dgm:prSet presAssocID="{4F89499B-0232-49BE-BF7C-F33F4698C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B21A7-436D-44D3-B8F1-F8F785E16929}" type="pres">
      <dgm:prSet presAssocID="{E4A8B0B7-8A27-434F-8148-0446CB16DCF3}" presName="hierRoot1" presStyleCnt="0">
        <dgm:presLayoutVars>
          <dgm:hierBranch val="init"/>
        </dgm:presLayoutVars>
      </dgm:prSet>
      <dgm:spPr/>
    </dgm:pt>
    <dgm:pt modelId="{749DAA58-F785-4B39-BCC9-7818D9810ED4}" type="pres">
      <dgm:prSet presAssocID="{E4A8B0B7-8A27-434F-8148-0446CB16DCF3}" presName="rootComposite1" presStyleCnt="0"/>
      <dgm:spPr/>
    </dgm:pt>
    <dgm:pt modelId="{6754528D-64B2-43D2-B23D-7E26966494D0}" type="pres">
      <dgm:prSet presAssocID="{E4A8B0B7-8A27-434F-8148-0446CB16DCF3}" presName="rootText1" presStyleLbl="node0" presStyleIdx="0" presStyleCnt="1" custScaleX="240819" custScaleY="52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7A8593-28B3-427F-8767-2386C915751D}" type="pres">
      <dgm:prSet presAssocID="{E4A8B0B7-8A27-434F-8148-0446CB16DCF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A2936C6-76C8-4191-8A6D-183F8264E315}" type="pres">
      <dgm:prSet presAssocID="{E4A8B0B7-8A27-434F-8148-0446CB16DCF3}" presName="hierChild2" presStyleCnt="0"/>
      <dgm:spPr/>
    </dgm:pt>
    <dgm:pt modelId="{D4C3729F-9B73-4472-8116-91E98A55B9C8}" type="pres">
      <dgm:prSet presAssocID="{6229D157-5B3B-4D43-848F-B812BCF758F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69EAD1D-6458-4379-B057-1EE7A2496B8E}" type="pres">
      <dgm:prSet presAssocID="{6D4E5DC2-E81B-449A-9CBE-9A904319D9D8}" presName="hierRoot2" presStyleCnt="0">
        <dgm:presLayoutVars>
          <dgm:hierBranch val="init"/>
        </dgm:presLayoutVars>
      </dgm:prSet>
      <dgm:spPr/>
    </dgm:pt>
    <dgm:pt modelId="{0AD13EF0-70F1-4066-A9C0-41A7E26A9598}" type="pres">
      <dgm:prSet presAssocID="{6D4E5DC2-E81B-449A-9CBE-9A904319D9D8}" presName="rootComposite" presStyleCnt="0"/>
      <dgm:spPr/>
    </dgm:pt>
    <dgm:pt modelId="{5220C2C5-43AA-4E34-9D04-97C461B3F90F}" type="pres">
      <dgm:prSet presAssocID="{6D4E5DC2-E81B-449A-9CBE-9A904319D9D8}" presName="rootText" presStyleLbl="node2" presStyleIdx="0" presStyleCnt="2" custScaleX="155142" custScaleY="65424" custLinFactNeighborX="-38762" custLinFactNeighborY="2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3C8AAA-AE14-4157-BE9E-229D882BD1FD}" type="pres">
      <dgm:prSet presAssocID="{6D4E5DC2-E81B-449A-9CBE-9A904319D9D8}" presName="rootConnector" presStyleLbl="node2" presStyleIdx="0" presStyleCnt="2"/>
      <dgm:spPr/>
      <dgm:t>
        <a:bodyPr/>
        <a:lstStyle/>
        <a:p>
          <a:endParaRPr lang="ru-RU"/>
        </a:p>
      </dgm:t>
    </dgm:pt>
    <dgm:pt modelId="{7CB47AEF-613F-4612-B5B9-D318DC7CDEAE}" type="pres">
      <dgm:prSet presAssocID="{6D4E5DC2-E81B-449A-9CBE-9A904319D9D8}" presName="hierChild4" presStyleCnt="0"/>
      <dgm:spPr/>
    </dgm:pt>
    <dgm:pt modelId="{45DC270B-54A1-4E58-89BA-43FC1D0F0C68}" type="pres">
      <dgm:prSet presAssocID="{7E77B734-3685-4383-BF06-B6310040FF92}" presName="Name37" presStyleLbl="parChTrans1D3" presStyleIdx="0" presStyleCnt="5"/>
      <dgm:spPr/>
      <dgm:t>
        <a:bodyPr/>
        <a:lstStyle/>
        <a:p>
          <a:endParaRPr lang="ru-RU"/>
        </a:p>
      </dgm:t>
    </dgm:pt>
    <dgm:pt modelId="{C81904BA-65CF-49B0-9B97-C31103788DF4}" type="pres">
      <dgm:prSet presAssocID="{156E0A06-468F-4113-A8DD-9C8D7938E336}" presName="hierRoot2" presStyleCnt="0">
        <dgm:presLayoutVars>
          <dgm:hierBranch val="init"/>
        </dgm:presLayoutVars>
      </dgm:prSet>
      <dgm:spPr/>
    </dgm:pt>
    <dgm:pt modelId="{A33C1964-0F91-402C-BE10-D2E23933C088}" type="pres">
      <dgm:prSet presAssocID="{156E0A06-468F-4113-A8DD-9C8D7938E336}" presName="rootComposite" presStyleCnt="0"/>
      <dgm:spPr/>
    </dgm:pt>
    <dgm:pt modelId="{833E99AD-1882-4325-9AFB-E99EDC84A0E5}" type="pres">
      <dgm:prSet presAssocID="{156E0A06-468F-4113-A8DD-9C8D7938E336}" presName="rootText" presStyleLbl="node3" presStyleIdx="0" presStyleCnt="5" custScaleX="163647" custScaleY="186428" custLinFactNeighborX="-29641" custLinFactNeighborY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28DE3A-2D1A-49B4-A3AB-EC0269DFB96C}" type="pres">
      <dgm:prSet presAssocID="{156E0A06-468F-4113-A8DD-9C8D7938E336}" presName="rootConnector" presStyleLbl="node3" presStyleIdx="0" presStyleCnt="5"/>
      <dgm:spPr/>
      <dgm:t>
        <a:bodyPr/>
        <a:lstStyle/>
        <a:p>
          <a:endParaRPr lang="ru-RU"/>
        </a:p>
      </dgm:t>
    </dgm:pt>
    <dgm:pt modelId="{92B803CB-0FAC-427A-84D4-203DCA89D9B4}" type="pres">
      <dgm:prSet presAssocID="{156E0A06-468F-4113-A8DD-9C8D7938E336}" presName="hierChild4" presStyleCnt="0"/>
      <dgm:spPr/>
    </dgm:pt>
    <dgm:pt modelId="{EF8D2053-6486-4C37-B039-F3D1E4F7D6C1}" type="pres">
      <dgm:prSet presAssocID="{156E0A06-468F-4113-A8DD-9C8D7938E336}" presName="hierChild5" presStyleCnt="0"/>
      <dgm:spPr/>
    </dgm:pt>
    <dgm:pt modelId="{01FD695E-F36E-46A3-B255-7D1FD804249C}" type="pres">
      <dgm:prSet presAssocID="{8428ED8F-8C0E-435C-9D5A-A3ED55EC1F26}" presName="Name37" presStyleLbl="parChTrans1D3" presStyleIdx="1" presStyleCnt="5"/>
      <dgm:spPr/>
      <dgm:t>
        <a:bodyPr/>
        <a:lstStyle/>
        <a:p>
          <a:endParaRPr lang="ru-RU"/>
        </a:p>
      </dgm:t>
    </dgm:pt>
    <dgm:pt modelId="{FE8AE0D1-DF75-439D-8829-56191E522E0A}" type="pres">
      <dgm:prSet presAssocID="{DE400C60-F848-405B-B70B-96B29876A710}" presName="hierRoot2" presStyleCnt="0">
        <dgm:presLayoutVars>
          <dgm:hierBranch val="init"/>
        </dgm:presLayoutVars>
      </dgm:prSet>
      <dgm:spPr/>
    </dgm:pt>
    <dgm:pt modelId="{22C76C28-062C-45C4-A809-F12F14F97C9F}" type="pres">
      <dgm:prSet presAssocID="{DE400C60-F848-405B-B70B-96B29876A710}" presName="rootComposite" presStyleCnt="0"/>
      <dgm:spPr/>
    </dgm:pt>
    <dgm:pt modelId="{FBB0E75A-8909-4C5D-A3C7-9A706CA07D8D}" type="pres">
      <dgm:prSet presAssocID="{DE400C60-F848-405B-B70B-96B29876A710}" presName="rootText" presStyleLbl="node3" presStyleIdx="1" presStyleCnt="5" custScaleX="146262" custScaleY="139065" custLinFactNeighborX="-29641" custLinFactNeighborY="5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650887-F246-4B39-9557-80A794597A9B}" type="pres">
      <dgm:prSet presAssocID="{DE400C60-F848-405B-B70B-96B29876A710}" presName="rootConnector" presStyleLbl="node3" presStyleIdx="1" presStyleCnt="5"/>
      <dgm:spPr/>
      <dgm:t>
        <a:bodyPr/>
        <a:lstStyle/>
        <a:p>
          <a:endParaRPr lang="ru-RU"/>
        </a:p>
      </dgm:t>
    </dgm:pt>
    <dgm:pt modelId="{B5C1C5E5-5EE1-470A-8AD3-C32251379518}" type="pres">
      <dgm:prSet presAssocID="{DE400C60-F848-405B-B70B-96B29876A710}" presName="hierChild4" presStyleCnt="0"/>
      <dgm:spPr/>
    </dgm:pt>
    <dgm:pt modelId="{F036FD81-5D32-4899-B517-56F82AAAC161}" type="pres">
      <dgm:prSet presAssocID="{DE400C60-F848-405B-B70B-96B29876A710}" presName="hierChild5" presStyleCnt="0"/>
      <dgm:spPr/>
    </dgm:pt>
    <dgm:pt modelId="{7CAFEE67-00DB-4EFA-9E2A-B8E75122BF84}" type="pres">
      <dgm:prSet presAssocID="{6D4E5DC2-E81B-449A-9CBE-9A904319D9D8}" presName="hierChild5" presStyleCnt="0"/>
      <dgm:spPr/>
    </dgm:pt>
    <dgm:pt modelId="{110E3FB9-7C7B-473E-A568-4EDF115F17DC}" type="pres">
      <dgm:prSet presAssocID="{ECF44A2E-6A1E-4F02-AB92-F145FDFE1EC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A39FE2-C7C1-4B27-8E72-F72D389183DD}" type="pres">
      <dgm:prSet presAssocID="{2E2069EB-98C7-4D64-9DA7-767ECE24C4DD}" presName="hierRoot2" presStyleCnt="0">
        <dgm:presLayoutVars>
          <dgm:hierBranch val="init"/>
        </dgm:presLayoutVars>
      </dgm:prSet>
      <dgm:spPr/>
    </dgm:pt>
    <dgm:pt modelId="{5098EEA2-8036-4D46-8A75-B136B3F94999}" type="pres">
      <dgm:prSet presAssocID="{2E2069EB-98C7-4D64-9DA7-767ECE24C4DD}" presName="rootComposite" presStyleCnt="0"/>
      <dgm:spPr/>
    </dgm:pt>
    <dgm:pt modelId="{68EEF230-B3CD-4FBB-9AF4-E1B4DD5F5519}" type="pres">
      <dgm:prSet presAssocID="{2E2069EB-98C7-4D64-9DA7-767ECE24C4DD}" presName="rootText" presStyleLbl="node2" presStyleIdx="1" presStyleCnt="2" custScaleX="138340" custScaleY="65424" custLinFactNeighborX="6946" custLinFactNeighborY="2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591DC-667C-4B3D-9D61-20318030EBD2}" type="pres">
      <dgm:prSet presAssocID="{2E2069EB-98C7-4D64-9DA7-767ECE24C4DD}" presName="rootConnector" presStyleLbl="node2" presStyleIdx="1" presStyleCnt="2"/>
      <dgm:spPr/>
      <dgm:t>
        <a:bodyPr/>
        <a:lstStyle/>
        <a:p>
          <a:endParaRPr lang="ru-RU"/>
        </a:p>
      </dgm:t>
    </dgm:pt>
    <dgm:pt modelId="{30EF21A8-0B31-4E48-8588-F452581BD0A2}" type="pres">
      <dgm:prSet presAssocID="{2E2069EB-98C7-4D64-9DA7-767ECE24C4DD}" presName="hierChild4" presStyleCnt="0"/>
      <dgm:spPr/>
    </dgm:pt>
    <dgm:pt modelId="{54DE8836-4170-4A91-AD36-EBEA2BF29328}" type="pres">
      <dgm:prSet presAssocID="{F8002409-413F-4E5B-898B-FC46D81E66A2}" presName="Name37" presStyleLbl="parChTrans1D3" presStyleIdx="2" presStyleCnt="5"/>
      <dgm:spPr/>
      <dgm:t>
        <a:bodyPr/>
        <a:lstStyle/>
        <a:p>
          <a:endParaRPr lang="ru-RU"/>
        </a:p>
      </dgm:t>
    </dgm:pt>
    <dgm:pt modelId="{C316D1E3-35B9-4522-8D8D-B1D3F4067BDE}" type="pres">
      <dgm:prSet presAssocID="{64D668DF-6BE9-4B63-A7A8-CDE90DEBBEDC}" presName="hierRoot2" presStyleCnt="0">
        <dgm:presLayoutVars>
          <dgm:hierBranch val="init"/>
        </dgm:presLayoutVars>
      </dgm:prSet>
      <dgm:spPr/>
    </dgm:pt>
    <dgm:pt modelId="{6E7F23BE-647C-4166-953E-81EDB820F812}" type="pres">
      <dgm:prSet presAssocID="{64D668DF-6BE9-4B63-A7A8-CDE90DEBBEDC}" presName="rootComposite" presStyleCnt="0"/>
      <dgm:spPr/>
    </dgm:pt>
    <dgm:pt modelId="{820D7C12-B3DE-44BB-9B74-B4EB4530B063}" type="pres">
      <dgm:prSet presAssocID="{64D668DF-6BE9-4B63-A7A8-CDE90DEBBEDC}" presName="rootText" presStyleLbl="node3" presStyleIdx="2" presStyleCnt="5" custScaleX="114822" custScaleY="149668" custLinFactNeighborX="19748" custLinFactNeighborY="-13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252C75-D962-4267-90F5-9A057FD1317D}" type="pres">
      <dgm:prSet presAssocID="{64D668DF-6BE9-4B63-A7A8-CDE90DEBBEDC}" presName="rootConnector" presStyleLbl="node3" presStyleIdx="2" presStyleCnt="5"/>
      <dgm:spPr/>
      <dgm:t>
        <a:bodyPr/>
        <a:lstStyle/>
        <a:p>
          <a:endParaRPr lang="ru-RU"/>
        </a:p>
      </dgm:t>
    </dgm:pt>
    <dgm:pt modelId="{C66D62D9-BD7F-4A42-9852-110DCB211A1E}" type="pres">
      <dgm:prSet presAssocID="{64D668DF-6BE9-4B63-A7A8-CDE90DEBBEDC}" presName="hierChild4" presStyleCnt="0"/>
      <dgm:spPr/>
    </dgm:pt>
    <dgm:pt modelId="{7F4C010C-2F84-431F-8E85-643422B2949F}" type="pres">
      <dgm:prSet presAssocID="{64D668DF-6BE9-4B63-A7A8-CDE90DEBBEDC}" presName="hierChild5" presStyleCnt="0"/>
      <dgm:spPr/>
    </dgm:pt>
    <dgm:pt modelId="{7C7CA0F2-A1A8-45CD-A59A-5A89997AF847}" type="pres">
      <dgm:prSet presAssocID="{9F39EEC4-BC05-4CB1-A6BF-FDB7CFE1DACC}" presName="Name37" presStyleLbl="parChTrans1D3" presStyleIdx="3" presStyleCnt="5"/>
      <dgm:spPr/>
      <dgm:t>
        <a:bodyPr/>
        <a:lstStyle/>
        <a:p>
          <a:endParaRPr lang="ru-RU"/>
        </a:p>
      </dgm:t>
    </dgm:pt>
    <dgm:pt modelId="{97D46ED7-52E0-4AC5-A7E8-DBCC2CA6ABA6}" type="pres">
      <dgm:prSet presAssocID="{9609252F-3076-4748-AF11-F573CABAFC15}" presName="hierRoot2" presStyleCnt="0">
        <dgm:presLayoutVars>
          <dgm:hierBranch val="init"/>
        </dgm:presLayoutVars>
      </dgm:prSet>
      <dgm:spPr/>
    </dgm:pt>
    <dgm:pt modelId="{457461FE-DED5-48E1-8AC1-32461DE669A2}" type="pres">
      <dgm:prSet presAssocID="{9609252F-3076-4748-AF11-F573CABAFC15}" presName="rootComposite" presStyleCnt="0"/>
      <dgm:spPr/>
    </dgm:pt>
    <dgm:pt modelId="{954CFB77-C780-4816-B8B4-07364F51A2A0}" type="pres">
      <dgm:prSet presAssocID="{9609252F-3076-4748-AF11-F573CABAFC15}" presName="rootText" presStyleLbl="node3" presStyleIdx="3" presStyleCnt="5" custScaleX="113672" custScaleY="108737" custLinFactNeighborX="19791" custLinFactNeighborY="-197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21EDD-3940-4CB7-AE2D-06E1152A97D1}" type="pres">
      <dgm:prSet presAssocID="{9609252F-3076-4748-AF11-F573CABAFC15}" presName="rootConnector" presStyleLbl="node3" presStyleIdx="3" presStyleCnt="5"/>
      <dgm:spPr/>
      <dgm:t>
        <a:bodyPr/>
        <a:lstStyle/>
        <a:p>
          <a:endParaRPr lang="ru-RU"/>
        </a:p>
      </dgm:t>
    </dgm:pt>
    <dgm:pt modelId="{EFD8F830-CD1C-414A-82C1-13E767B766F5}" type="pres">
      <dgm:prSet presAssocID="{9609252F-3076-4748-AF11-F573CABAFC15}" presName="hierChild4" presStyleCnt="0"/>
      <dgm:spPr/>
    </dgm:pt>
    <dgm:pt modelId="{07BA54C2-886E-458F-AB1D-6B46149218D6}" type="pres">
      <dgm:prSet presAssocID="{9609252F-3076-4748-AF11-F573CABAFC15}" presName="hierChild5" presStyleCnt="0"/>
      <dgm:spPr/>
    </dgm:pt>
    <dgm:pt modelId="{66755560-FE19-489F-8BAD-A358CDCEC0B0}" type="pres">
      <dgm:prSet presAssocID="{BC954219-4878-483F-83D6-9D3069BB68AD}" presName="Name37" presStyleLbl="parChTrans1D3" presStyleIdx="4" presStyleCnt="5"/>
      <dgm:spPr/>
      <dgm:t>
        <a:bodyPr/>
        <a:lstStyle/>
        <a:p>
          <a:endParaRPr lang="ru-RU"/>
        </a:p>
      </dgm:t>
    </dgm:pt>
    <dgm:pt modelId="{F6D4DF96-DE1A-4332-96D2-D242F2C8EA11}" type="pres">
      <dgm:prSet presAssocID="{854BDAA5-671E-4834-A19A-C4930AD20416}" presName="hierRoot2" presStyleCnt="0">
        <dgm:presLayoutVars>
          <dgm:hierBranch val="init"/>
        </dgm:presLayoutVars>
      </dgm:prSet>
      <dgm:spPr/>
    </dgm:pt>
    <dgm:pt modelId="{2B372BAE-1CD7-4D8E-85ED-08DC22DE2D27}" type="pres">
      <dgm:prSet presAssocID="{854BDAA5-671E-4834-A19A-C4930AD20416}" presName="rootComposite" presStyleCnt="0"/>
      <dgm:spPr/>
    </dgm:pt>
    <dgm:pt modelId="{B01EC76D-E421-44BC-841F-0D1EEC384307}" type="pres">
      <dgm:prSet presAssocID="{854BDAA5-671E-4834-A19A-C4930AD20416}" presName="rootText" presStyleLbl="node3" presStyleIdx="4" presStyleCnt="5" custScaleX="112635" custLinFactNeighborX="19791" custLinFactNeighborY="-37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515F8-09AF-4E7E-B28C-FF7B7318B40B}" type="pres">
      <dgm:prSet presAssocID="{854BDAA5-671E-4834-A19A-C4930AD20416}" presName="rootConnector" presStyleLbl="node3" presStyleIdx="4" presStyleCnt="5"/>
      <dgm:spPr/>
      <dgm:t>
        <a:bodyPr/>
        <a:lstStyle/>
        <a:p>
          <a:endParaRPr lang="ru-RU"/>
        </a:p>
      </dgm:t>
    </dgm:pt>
    <dgm:pt modelId="{EDDC0C9A-691D-4B84-9663-DA780265113C}" type="pres">
      <dgm:prSet presAssocID="{854BDAA5-671E-4834-A19A-C4930AD20416}" presName="hierChild4" presStyleCnt="0"/>
      <dgm:spPr/>
    </dgm:pt>
    <dgm:pt modelId="{973F6741-6E1C-4141-9C3D-56587F04363C}" type="pres">
      <dgm:prSet presAssocID="{854BDAA5-671E-4834-A19A-C4930AD20416}" presName="hierChild5" presStyleCnt="0"/>
      <dgm:spPr/>
    </dgm:pt>
    <dgm:pt modelId="{8B0FC867-620D-4366-A446-AE29D974021E}" type="pres">
      <dgm:prSet presAssocID="{2E2069EB-98C7-4D64-9DA7-767ECE24C4DD}" presName="hierChild5" presStyleCnt="0"/>
      <dgm:spPr/>
    </dgm:pt>
    <dgm:pt modelId="{2F089006-2E4E-4065-9C1A-9C0CF3E896E3}" type="pres">
      <dgm:prSet presAssocID="{E4A8B0B7-8A27-434F-8148-0446CB16DCF3}" presName="hierChild3" presStyleCnt="0"/>
      <dgm:spPr/>
    </dgm:pt>
  </dgm:ptLst>
  <dgm:cxnLst>
    <dgm:cxn modelId="{6E62CB9F-2CE9-4839-B3A5-6B8CB972FED7}" srcId="{2E2069EB-98C7-4D64-9DA7-767ECE24C4DD}" destId="{9609252F-3076-4748-AF11-F573CABAFC15}" srcOrd="1" destOrd="0" parTransId="{9F39EEC4-BC05-4CB1-A6BF-FDB7CFE1DACC}" sibTransId="{D1ADAEFE-BB24-4713-9ACC-6A1ABF45C1F4}"/>
    <dgm:cxn modelId="{0F924771-DECB-48CE-BB4F-D6D9F557C67F}" type="presOf" srcId="{6D4E5DC2-E81B-449A-9CBE-9A904319D9D8}" destId="{D33C8AAA-AE14-4157-BE9E-229D882BD1FD}" srcOrd="1" destOrd="0" presId="urn:microsoft.com/office/officeart/2005/8/layout/orgChart1"/>
    <dgm:cxn modelId="{9E001D52-B362-488B-92F8-3B5564DD01C8}" srcId="{E4A8B0B7-8A27-434F-8148-0446CB16DCF3}" destId="{6D4E5DC2-E81B-449A-9CBE-9A904319D9D8}" srcOrd="0" destOrd="0" parTransId="{6229D157-5B3B-4D43-848F-B812BCF758F3}" sibTransId="{4C756FE3-A4B6-4664-8DE5-2B75E8EA827F}"/>
    <dgm:cxn modelId="{B0F90AC3-A431-4652-B543-AB3DDCE438CC}" type="presOf" srcId="{7E77B734-3685-4383-BF06-B6310040FF92}" destId="{45DC270B-54A1-4E58-89BA-43FC1D0F0C68}" srcOrd="0" destOrd="0" presId="urn:microsoft.com/office/officeart/2005/8/layout/orgChart1"/>
    <dgm:cxn modelId="{B59E9031-C8AA-47B3-840E-AF65F450728F}" srcId="{E4A8B0B7-8A27-434F-8148-0446CB16DCF3}" destId="{2E2069EB-98C7-4D64-9DA7-767ECE24C4DD}" srcOrd="1" destOrd="0" parTransId="{ECF44A2E-6A1E-4F02-AB92-F145FDFE1EC3}" sibTransId="{DD783400-5BE1-47A1-A5F6-4A0570A915C3}"/>
    <dgm:cxn modelId="{A8589FD0-F239-41BA-B8AB-E293E1629E11}" srcId="{6D4E5DC2-E81B-449A-9CBE-9A904319D9D8}" destId="{156E0A06-468F-4113-A8DD-9C8D7938E336}" srcOrd="0" destOrd="0" parTransId="{7E77B734-3685-4383-BF06-B6310040FF92}" sibTransId="{C5E7BB80-6207-4413-999F-F0146952F264}"/>
    <dgm:cxn modelId="{24BB7F51-B4D7-47DE-A40C-D7037244844E}" type="presOf" srcId="{ECF44A2E-6A1E-4F02-AB92-F145FDFE1EC3}" destId="{110E3FB9-7C7B-473E-A568-4EDF115F17DC}" srcOrd="0" destOrd="0" presId="urn:microsoft.com/office/officeart/2005/8/layout/orgChart1"/>
    <dgm:cxn modelId="{B5C7352A-34FC-4A45-BE60-BA32627BBEFE}" srcId="{2E2069EB-98C7-4D64-9DA7-767ECE24C4DD}" destId="{854BDAA5-671E-4834-A19A-C4930AD20416}" srcOrd="2" destOrd="0" parTransId="{BC954219-4878-483F-83D6-9D3069BB68AD}" sibTransId="{6ADD368E-AF54-409D-8FF3-2DC30ADB3D5A}"/>
    <dgm:cxn modelId="{7185A9CC-6B50-41E0-9891-30E69D4215B6}" type="presOf" srcId="{E4A8B0B7-8A27-434F-8148-0446CB16DCF3}" destId="{6754528D-64B2-43D2-B23D-7E26966494D0}" srcOrd="0" destOrd="0" presId="urn:microsoft.com/office/officeart/2005/8/layout/orgChart1"/>
    <dgm:cxn modelId="{67EC6B20-E9D4-4149-A7E1-1CC1B5791BA6}" type="presOf" srcId="{E4A8B0B7-8A27-434F-8148-0446CB16DCF3}" destId="{307A8593-28B3-427F-8767-2386C915751D}" srcOrd="1" destOrd="0" presId="urn:microsoft.com/office/officeart/2005/8/layout/orgChart1"/>
    <dgm:cxn modelId="{D8A470CF-6F1C-47A5-B5A9-6A2BB8993BF1}" type="presOf" srcId="{4F89499B-0232-49BE-BF7C-F33F4698CE37}" destId="{3DAF0DCD-4C55-464B-ACD1-E850B76B5ED2}" srcOrd="0" destOrd="0" presId="urn:microsoft.com/office/officeart/2005/8/layout/orgChart1"/>
    <dgm:cxn modelId="{E97D95FF-E788-43C5-BCF4-2BF60B54B120}" type="presOf" srcId="{854BDAA5-671E-4834-A19A-C4930AD20416}" destId="{B01EC76D-E421-44BC-841F-0D1EEC384307}" srcOrd="0" destOrd="0" presId="urn:microsoft.com/office/officeart/2005/8/layout/orgChart1"/>
    <dgm:cxn modelId="{87BC5EB1-B9F8-4288-9327-FEE8966FA070}" type="presOf" srcId="{854BDAA5-671E-4834-A19A-C4930AD20416}" destId="{D56515F8-09AF-4E7E-B28C-FF7B7318B40B}" srcOrd="1" destOrd="0" presId="urn:microsoft.com/office/officeart/2005/8/layout/orgChart1"/>
    <dgm:cxn modelId="{7F1FABDF-0953-4DBE-BD75-AAD4D2859C1D}" srcId="{2E2069EB-98C7-4D64-9DA7-767ECE24C4DD}" destId="{64D668DF-6BE9-4B63-A7A8-CDE90DEBBEDC}" srcOrd="0" destOrd="0" parTransId="{F8002409-413F-4E5B-898B-FC46D81E66A2}" sibTransId="{82D207F4-ABBA-478E-9995-6651C00EC9E3}"/>
    <dgm:cxn modelId="{8638B00C-E01B-467D-B8C2-7FC8F7B5E11C}" type="presOf" srcId="{156E0A06-468F-4113-A8DD-9C8D7938E336}" destId="{6928DE3A-2D1A-49B4-A3AB-EC0269DFB96C}" srcOrd="1" destOrd="0" presId="urn:microsoft.com/office/officeart/2005/8/layout/orgChart1"/>
    <dgm:cxn modelId="{B46D985D-92E7-4D25-8619-AF99F6767C3E}" type="presOf" srcId="{6229D157-5B3B-4D43-848F-B812BCF758F3}" destId="{D4C3729F-9B73-4472-8116-91E98A55B9C8}" srcOrd="0" destOrd="0" presId="urn:microsoft.com/office/officeart/2005/8/layout/orgChart1"/>
    <dgm:cxn modelId="{168C8733-90CC-4475-A591-99E3CB4C07A9}" type="presOf" srcId="{DE400C60-F848-405B-B70B-96B29876A710}" destId="{8A650887-F246-4B39-9557-80A794597A9B}" srcOrd="1" destOrd="0" presId="urn:microsoft.com/office/officeart/2005/8/layout/orgChart1"/>
    <dgm:cxn modelId="{623584BA-F92D-49EF-991D-635B95312009}" type="presOf" srcId="{BC954219-4878-483F-83D6-9D3069BB68AD}" destId="{66755560-FE19-489F-8BAD-A358CDCEC0B0}" srcOrd="0" destOrd="0" presId="urn:microsoft.com/office/officeart/2005/8/layout/orgChart1"/>
    <dgm:cxn modelId="{6CAF9DA8-52C1-4BC0-A4BF-5432411AE868}" type="presOf" srcId="{156E0A06-468F-4113-A8DD-9C8D7938E336}" destId="{833E99AD-1882-4325-9AFB-E99EDC84A0E5}" srcOrd="0" destOrd="0" presId="urn:microsoft.com/office/officeart/2005/8/layout/orgChart1"/>
    <dgm:cxn modelId="{04C39698-7AFB-4D22-ACAC-9CEC342E3103}" type="presOf" srcId="{DE400C60-F848-405B-B70B-96B29876A710}" destId="{FBB0E75A-8909-4C5D-A3C7-9A706CA07D8D}" srcOrd="0" destOrd="0" presId="urn:microsoft.com/office/officeart/2005/8/layout/orgChart1"/>
    <dgm:cxn modelId="{28075827-00A1-4337-BCDC-D9FC33FD8FF9}" type="presOf" srcId="{9609252F-3076-4748-AF11-F573CABAFC15}" destId="{AF121EDD-3940-4CB7-AE2D-06E1152A97D1}" srcOrd="1" destOrd="0" presId="urn:microsoft.com/office/officeart/2005/8/layout/orgChart1"/>
    <dgm:cxn modelId="{15323506-090E-4B8B-972D-4E7D5672E515}" srcId="{4F89499B-0232-49BE-BF7C-F33F4698CE37}" destId="{E4A8B0B7-8A27-434F-8148-0446CB16DCF3}" srcOrd="0" destOrd="0" parTransId="{01D5A373-C30E-4F1A-9FDA-0D7BDE921D50}" sibTransId="{DAD39AA5-D8F7-4EAF-A976-03245E0F08D1}"/>
    <dgm:cxn modelId="{45B88B32-7F13-4922-92E4-00408DCB1019}" type="presOf" srcId="{8428ED8F-8C0E-435C-9D5A-A3ED55EC1F26}" destId="{01FD695E-F36E-46A3-B255-7D1FD804249C}" srcOrd="0" destOrd="0" presId="urn:microsoft.com/office/officeart/2005/8/layout/orgChart1"/>
    <dgm:cxn modelId="{50C3975F-189E-46DA-ABEF-D9F7999DC303}" type="presOf" srcId="{6D4E5DC2-E81B-449A-9CBE-9A904319D9D8}" destId="{5220C2C5-43AA-4E34-9D04-97C461B3F90F}" srcOrd="0" destOrd="0" presId="urn:microsoft.com/office/officeart/2005/8/layout/orgChart1"/>
    <dgm:cxn modelId="{5CB84D93-1228-495E-83D7-1DCB47856245}" srcId="{6D4E5DC2-E81B-449A-9CBE-9A904319D9D8}" destId="{DE400C60-F848-405B-B70B-96B29876A710}" srcOrd="1" destOrd="0" parTransId="{8428ED8F-8C0E-435C-9D5A-A3ED55EC1F26}" sibTransId="{0A06D25E-329A-430A-BEF0-F8FBE9EDEEA7}"/>
    <dgm:cxn modelId="{3C7B8AF4-E239-4FA3-B862-F26E69E0A8E5}" type="presOf" srcId="{64D668DF-6BE9-4B63-A7A8-CDE90DEBBEDC}" destId="{820D7C12-B3DE-44BB-9B74-B4EB4530B063}" srcOrd="0" destOrd="0" presId="urn:microsoft.com/office/officeart/2005/8/layout/orgChart1"/>
    <dgm:cxn modelId="{76CEDD37-C1D6-4962-9B96-46AA539B891A}" type="presOf" srcId="{F8002409-413F-4E5B-898B-FC46D81E66A2}" destId="{54DE8836-4170-4A91-AD36-EBEA2BF29328}" srcOrd="0" destOrd="0" presId="urn:microsoft.com/office/officeart/2005/8/layout/orgChart1"/>
    <dgm:cxn modelId="{1A46B4A8-4CED-4359-9BEB-6A0B72663E17}" type="presOf" srcId="{9F39EEC4-BC05-4CB1-A6BF-FDB7CFE1DACC}" destId="{7C7CA0F2-A1A8-45CD-A59A-5A89997AF847}" srcOrd="0" destOrd="0" presId="urn:microsoft.com/office/officeart/2005/8/layout/orgChart1"/>
    <dgm:cxn modelId="{A28FC4CB-6951-4661-B896-027DBE036668}" type="presOf" srcId="{2E2069EB-98C7-4D64-9DA7-767ECE24C4DD}" destId="{93E591DC-667C-4B3D-9D61-20318030EBD2}" srcOrd="1" destOrd="0" presId="urn:microsoft.com/office/officeart/2005/8/layout/orgChart1"/>
    <dgm:cxn modelId="{62A9DC11-6AD9-4307-875C-9FC103D14DE2}" type="presOf" srcId="{64D668DF-6BE9-4B63-A7A8-CDE90DEBBEDC}" destId="{E5252C75-D962-4267-90F5-9A057FD1317D}" srcOrd="1" destOrd="0" presId="urn:microsoft.com/office/officeart/2005/8/layout/orgChart1"/>
    <dgm:cxn modelId="{F6A758DF-70FB-4888-82B9-10590971E510}" type="presOf" srcId="{2E2069EB-98C7-4D64-9DA7-767ECE24C4DD}" destId="{68EEF230-B3CD-4FBB-9AF4-E1B4DD5F5519}" srcOrd="0" destOrd="0" presId="urn:microsoft.com/office/officeart/2005/8/layout/orgChart1"/>
    <dgm:cxn modelId="{92F9ADD6-CB76-4F30-8DF8-5B4FF95D564E}" type="presOf" srcId="{9609252F-3076-4748-AF11-F573CABAFC15}" destId="{954CFB77-C780-4816-B8B4-07364F51A2A0}" srcOrd="0" destOrd="0" presId="urn:microsoft.com/office/officeart/2005/8/layout/orgChart1"/>
    <dgm:cxn modelId="{91BEF5CA-29BA-4296-9AF0-C6E10080E525}" type="presParOf" srcId="{3DAF0DCD-4C55-464B-ACD1-E850B76B5ED2}" destId="{7ABB21A7-436D-44D3-B8F1-F8F785E16929}" srcOrd="0" destOrd="0" presId="urn:microsoft.com/office/officeart/2005/8/layout/orgChart1"/>
    <dgm:cxn modelId="{68E4AD21-0D63-4165-A667-7B6CD00C0396}" type="presParOf" srcId="{7ABB21A7-436D-44D3-B8F1-F8F785E16929}" destId="{749DAA58-F785-4B39-BCC9-7818D9810ED4}" srcOrd="0" destOrd="0" presId="urn:microsoft.com/office/officeart/2005/8/layout/orgChart1"/>
    <dgm:cxn modelId="{085FEF7E-66A1-4860-80F6-DEF978175989}" type="presParOf" srcId="{749DAA58-F785-4B39-BCC9-7818D9810ED4}" destId="{6754528D-64B2-43D2-B23D-7E26966494D0}" srcOrd="0" destOrd="0" presId="urn:microsoft.com/office/officeart/2005/8/layout/orgChart1"/>
    <dgm:cxn modelId="{E67FDD78-B339-414D-BCC2-B40B64B97635}" type="presParOf" srcId="{749DAA58-F785-4B39-BCC9-7818D9810ED4}" destId="{307A8593-28B3-427F-8767-2386C915751D}" srcOrd="1" destOrd="0" presId="urn:microsoft.com/office/officeart/2005/8/layout/orgChart1"/>
    <dgm:cxn modelId="{03CBEFBD-7412-457F-9AFF-CCAB0FAE4418}" type="presParOf" srcId="{7ABB21A7-436D-44D3-B8F1-F8F785E16929}" destId="{8A2936C6-76C8-4191-8A6D-183F8264E315}" srcOrd="1" destOrd="0" presId="urn:microsoft.com/office/officeart/2005/8/layout/orgChart1"/>
    <dgm:cxn modelId="{6AEC562D-FD01-43F9-8ED5-F261EF4370DF}" type="presParOf" srcId="{8A2936C6-76C8-4191-8A6D-183F8264E315}" destId="{D4C3729F-9B73-4472-8116-91E98A55B9C8}" srcOrd="0" destOrd="0" presId="urn:microsoft.com/office/officeart/2005/8/layout/orgChart1"/>
    <dgm:cxn modelId="{ADD6E647-EFCF-45AF-A890-8CE330AE670C}" type="presParOf" srcId="{8A2936C6-76C8-4191-8A6D-183F8264E315}" destId="{B69EAD1D-6458-4379-B057-1EE7A2496B8E}" srcOrd="1" destOrd="0" presId="urn:microsoft.com/office/officeart/2005/8/layout/orgChart1"/>
    <dgm:cxn modelId="{C7EC5A6A-83F5-4877-A4D2-BEE827B33C34}" type="presParOf" srcId="{B69EAD1D-6458-4379-B057-1EE7A2496B8E}" destId="{0AD13EF0-70F1-4066-A9C0-41A7E26A9598}" srcOrd="0" destOrd="0" presId="urn:microsoft.com/office/officeart/2005/8/layout/orgChart1"/>
    <dgm:cxn modelId="{C61D209A-B035-4556-9E26-FAB43E2DD40A}" type="presParOf" srcId="{0AD13EF0-70F1-4066-A9C0-41A7E26A9598}" destId="{5220C2C5-43AA-4E34-9D04-97C461B3F90F}" srcOrd="0" destOrd="0" presId="urn:microsoft.com/office/officeart/2005/8/layout/orgChart1"/>
    <dgm:cxn modelId="{42F2B19A-741F-46A9-9E0F-1238397E0259}" type="presParOf" srcId="{0AD13EF0-70F1-4066-A9C0-41A7E26A9598}" destId="{D33C8AAA-AE14-4157-BE9E-229D882BD1FD}" srcOrd="1" destOrd="0" presId="urn:microsoft.com/office/officeart/2005/8/layout/orgChart1"/>
    <dgm:cxn modelId="{78DEFCC2-A76F-46F2-AE56-CAFB69EB812F}" type="presParOf" srcId="{B69EAD1D-6458-4379-B057-1EE7A2496B8E}" destId="{7CB47AEF-613F-4612-B5B9-D318DC7CDEAE}" srcOrd="1" destOrd="0" presId="urn:microsoft.com/office/officeart/2005/8/layout/orgChart1"/>
    <dgm:cxn modelId="{FE71BDEA-8840-4356-98CF-6EC1B65AC70C}" type="presParOf" srcId="{7CB47AEF-613F-4612-B5B9-D318DC7CDEAE}" destId="{45DC270B-54A1-4E58-89BA-43FC1D0F0C68}" srcOrd="0" destOrd="0" presId="urn:microsoft.com/office/officeart/2005/8/layout/orgChart1"/>
    <dgm:cxn modelId="{33D29ACF-3888-4FC6-A4BE-6D91BE3A207F}" type="presParOf" srcId="{7CB47AEF-613F-4612-B5B9-D318DC7CDEAE}" destId="{C81904BA-65CF-49B0-9B97-C31103788DF4}" srcOrd="1" destOrd="0" presId="urn:microsoft.com/office/officeart/2005/8/layout/orgChart1"/>
    <dgm:cxn modelId="{ACA9241B-55F5-4C24-8FF4-4C77C715D8B6}" type="presParOf" srcId="{C81904BA-65CF-49B0-9B97-C31103788DF4}" destId="{A33C1964-0F91-402C-BE10-D2E23933C088}" srcOrd="0" destOrd="0" presId="urn:microsoft.com/office/officeart/2005/8/layout/orgChart1"/>
    <dgm:cxn modelId="{AF5492EF-67A7-4007-B93B-509C96E6F276}" type="presParOf" srcId="{A33C1964-0F91-402C-BE10-D2E23933C088}" destId="{833E99AD-1882-4325-9AFB-E99EDC84A0E5}" srcOrd="0" destOrd="0" presId="urn:microsoft.com/office/officeart/2005/8/layout/orgChart1"/>
    <dgm:cxn modelId="{195AFF86-03CA-4784-9131-1242FE0513CE}" type="presParOf" srcId="{A33C1964-0F91-402C-BE10-D2E23933C088}" destId="{6928DE3A-2D1A-49B4-A3AB-EC0269DFB96C}" srcOrd="1" destOrd="0" presId="urn:microsoft.com/office/officeart/2005/8/layout/orgChart1"/>
    <dgm:cxn modelId="{151A5D51-734C-405F-B476-E32DE36A7DD3}" type="presParOf" srcId="{C81904BA-65CF-49B0-9B97-C31103788DF4}" destId="{92B803CB-0FAC-427A-84D4-203DCA89D9B4}" srcOrd="1" destOrd="0" presId="urn:microsoft.com/office/officeart/2005/8/layout/orgChart1"/>
    <dgm:cxn modelId="{F05A3D45-13B4-492A-BFDA-530284C43C64}" type="presParOf" srcId="{C81904BA-65CF-49B0-9B97-C31103788DF4}" destId="{EF8D2053-6486-4C37-B039-F3D1E4F7D6C1}" srcOrd="2" destOrd="0" presId="urn:microsoft.com/office/officeart/2005/8/layout/orgChart1"/>
    <dgm:cxn modelId="{41E2DBC4-C4E1-4F52-B9C4-C2319AA01F14}" type="presParOf" srcId="{7CB47AEF-613F-4612-B5B9-D318DC7CDEAE}" destId="{01FD695E-F36E-46A3-B255-7D1FD804249C}" srcOrd="2" destOrd="0" presId="urn:microsoft.com/office/officeart/2005/8/layout/orgChart1"/>
    <dgm:cxn modelId="{5B87B484-CDC6-4E12-899E-5DF116176F6E}" type="presParOf" srcId="{7CB47AEF-613F-4612-B5B9-D318DC7CDEAE}" destId="{FE8AE0D1-DF75-439D-8829-56191E522E0A}" srcOrd="3" destOrd="0" presId="urn:microsoft.com/office/officeart/2005/8/layout/orgChart1"/>
    <dgm:cxn modelId="{5E15AE47-B940-49A5-8A6A-BDDB32E046F2}" type="presParOf" srcId="{FE8AE0D1-DF75-439D-8829-56191E522E0A}" destId="{22C76C28-062C-45C4-A809-F12F14F97C9F}" srcOrd="0" destOrd="0" presId="urn:microsoft.com/office/officeart/2005/8/layout/orgChart1"/>
    <dgm:cxn modelId="{EA96F8FD-6BF2-4D47-B179-C3DC1901E175}" type="presParOf" srcId="{22C76C28-062C-45C4-A809-F12F14F97C9F}" destId="{FBB0E75A-8909-4C5D-A3C7-9A706CA07D8D}" srcOrd="0" destOrd="0" presId="urn:microsoft.com/office/officeart/2005/8/layout/orgChart1"/>
    <dgm:cxn modelId="{FF3BA8AE-0841-4E68-8488-9C7903794AAE}" type="presParOf" srcId="{22C76C28-062C-45C4-A809-F12F14F97C9F}" destId="{8A650887-F246-4B39-9557-80A794597A9B}" srcOrd="1" destOrd="0" presId="urn:microsoft.com/office/officeart/2005/8/layout/orgChart1"/>
    <dgm:cxn modelId="{0C6D5E50-7A8F-4DFA-A213-F8BD52BD1818}" type="presParOf" srcId="{FE8AE0D1-DF75-439D-8829-56191E522E0A}" destId="{B5C1C5E5-5EE1-470A-8AD3-C32251379518}" srcOrd="1" destOrd="0" presId="urn:microsoft.com/office/officeart/2005/8/layout/orgChart1"/>
    <dgm:cxn modelId="{95332B18-5654-4B70-BD44-D621519AD54F}" type="presParOf" srcId="{FE8AE0D1-DF75-439D-8829-56191E522E0A}" destId="{F036FD81-5D32-4899-B517-56F82AAAC161}" srcOrd="2" destOrd="0" presId="urn:microsoft.com/office/officeart/2005/8/layout/orgChart1"/>
    <dgm:cxn modelId="{7B2E8BC2-F71D-43C1-92B9-08084BB44B0F}" type="presParOf" srcId="{B69EAD1D-6458-4379-B057-1EE7A2496B8E}" destId="{7CAFEE67-00DB-4EFA-9E2A-B8E75122BF84}" srcOrd="2" destOrd="0" presId="urn:microsoft.com/office/officeart/2005/8/layout/orgChart1"/>
    <dgm:cxn modelId="{2A2E520E-B776-4CFB-A479-7E7E00D0F0A0}" type="presParOf" srcId="{8A2936C6-76C8-4191-8A6D-183F8264E315}" destId="{110E3FB9-7C7B-473E-A568-4EDF115F17DC}" srcOrd="2" destOrd="0" presId="urn:microsoft.com/office/officeart/2005/8/layout/orgChart1"/>
    <dgm:cxn modelId="{02CE9071-2EC7-4E5A-A168-3051A5A76B15}" type="presParOf" srcId="{8A2936C6-76C8-4191-8A6D-183F8264E315}" destId="{7AA39FE2-C7C1-4B27-8E72-F72D389183DD}" srcOrd="3" destOrd="0" presId="urn:microsoft.com/office/officeart/2005/8/layout/orgChart1"/>
    <dgm:cxn modelId="{DE60CEE2-395C-4DA2-8488-1260DB0B1035}" type="presParOf" srcId="{7AA39FE2-C7C1-4B27-8E72-F72D389183DD}" destId="{5098EEA2-8036-4D46-8A75-B136B3F94999}" srcOrd="0" destOrd="0" presId="urn:microsoft.com/office/officeart/2005/8/layout/orgChart1"/>
    <dgm:cxn modelId="{F2D2D1BC-0C3B-4D05-BC7F-3D774D2BEB12}" type="presParOf" srcId="{5098EEA2-8036-4D46-8A75-B136B3F94999}" destId="{68EEF230-B3CD-4FBB-9AF4-E1B4DD5F5519}" srcOrd="0" destOrd="0" presId="urn:microsoft.com/office/officeart/2005/8/layout/orgChart1"/>
    <dgm:cxn modelId="{4075369D-0791-4446-A58C-EE6D95D6200D}" type="presParOf" srcId="{5098EEA2-8036-4D46-8A75-B136B3F94999}" destId="{93E591DC-667C-4B3D-9D61-20318030EBD2}" srcOrd="1" destOrd="0" presId="urn:microsoft.com/office/officeart/2005/8/layout/orgChart1"/>
    <dgm:cxn modelId="{2C76CEEA-CE36-4ACB-ACC2-94B086FBC19B}" type="presParOf" srcId="{7AA39FE2-C7C1-4B27-8E72-F72D389183DD}" destId="{30EF21A8-0B31-4E48-8588-F452581BD0A2}" srcOrd="1" destOrd="0" presId="urn:microsoft.com/office/officeart/2005/8/layout/orgChart1"/>
    <dgm:cxn modelId="{81587FCD-3E8C-4554-9EEF-78F19F88466A}" type="presParOf" srcId="{30EF21A8-0B31-4E48-8588-F452581BD0A2}" destId="{54DE8836-4170-4A91-AD36-EBEA2BF29328}" srcOrd="0" destOrd="0" presId="urn:microsoft.com/office/officeart/2005/8/layout/orgChart1"/>
    <dgm:cxn modelId="{980CC335-26B2-435C-9573-965ED64E5B6B}" type="presParOf" srcId="{30EF21A8-0B31-4E48-8588-F452581BD0A2}" destId="{C316D1E3-35B9-4522-8D8D-B1D3F4067BDE}" srcOrd="1" destOrd="0" presId="urn:microsoft.com/office/officeart/2005/8/layout/orgChart1"/>
    <dgm:cxn modelId="{60B0D6EB-B6F8-4048-9E46-F469F6C362FB}" type="presParOf" srcId="{C316D1E3-35B9-4522-8D8D-B1D3F4067BDE}" destId="{6E7F23BE-647C-4166-953E-81EDB820F812}" srcOrd="0" destOrd="0" presId="urn:microsoft.com/office/officeart/2005/8/layout/orgChart1"/>
    <dgm:cxn modelId="{03CDEFC1-CC34-4EBE-B286-071ADB4FE05D}" type="presParOf" srcId="{6E7F23BE-647C-4166-953E-81EDB820F812}" destId="{820D7C12-B3DE-44BB-9B74-B4EB4530B063}" srcOrd="0" destOrd="0" presId="urn:microsoft.com/office/officeart/2005/8/layout/orgChart1"/>
    <dgm:cxn modelId="{E76ACFA6-10F2-44AC-B8AC-C0742712A70B}" type="presParOf" srcId="{6E7F23BE-647C-4166-953E-81EDB820F812}" destId="{E5252C75-D962-4267-90F5-9A057FD1317D}" srcOrd="1" destOrd="0" presId="urn:microsoft.com/office/officeart/2005/8/layout/orgChart1"/>
    <dgm:cxn modelId="{5B88689E-B988-45C8-9231-CD658476C445}" type="presParOf" srcId="{C316D1E3-35B9-4522-8D8D-B1D3F4067BDE}" destId="{C66D62D9-BD7F-4A42-9852-110DCB211A1E}" srcOrd="1" destOrd="0" presId="urn:microsoft.com/office/officeart/2005/8/layout/orgChart1"/>
    <dgm:cxn modelId="{03F2187F-0388-4611-8FBA-2986BFAA4A6B}" type="presParOf" srcId="{C316D1E3-35B9-4522-8D8D-B1D3F4067BDE}" destId="{7F4C010C-2F84-431F-8E85-643422B2949F}" srcOrd="2" destOrd="0" presId="urn:microsoft.com/office/officeart/2005/8/layout/orgChart1"/>
    <dgm:cxn modelId="{6A14F621-A484-44C5-B62D-C5F22D9CE45F}" type="presParOf" srcId="{30EF21A8-0B31-4E48-8588-F452581BD0A2}" destId="{7C7CA0F2-A1A8-45CD-A59A-5A89997AF847}" srcOrd="2" destOrd="0" presId="urn:microsoft.com/office/officeart/2005/8/layout/orgChart1"/>
    <dgm:cxn modelId="{180B171B-3BD4-4E4E-AD92-F9435456E80A}" type="presParOf" srcId="{30EF21A8-0B31-4E48-8588-F452581BD0A2}" destId="{97D46ED7-52E0-4AC5-A7E8-DBCC2CA6ABA6}" srcOrd="3" destOrd="0" presId="urn:microsoft.com/office/officeart/2005/8/layout/orgChart1"/>
    <dgm:cxn modelId="{E8887353-3DAA-4A26-9FC3-2033740C1C7C}" type="presParOf" srcId="{97D46ED7-52E0-4AC5-A7E8-DBCC2CA6ABA6}" destId="{457461FE-DED5-48E1-8AC1-32461DE669A2}" srcOrd="0" destOrd="0" presId="urn:microsoft.com/office/officeart/2005/8/layout/orgChart1"/>
    <dgm:cxn modelId="{EF89DB2C-BEC5-4B6D-9E23-080C8DD614BD}" type="presParOf" srcId="{457461FE-DED5-48E1-8AC1-32461DE669A2}" destId="{954CFB77-C780-4816-B8B4-07364F51A2A0}" srcOrd="0" destOrd="0" presId="urn:microsoft.com/office/officeart/2005/8/layout/orgChart1"/>
    <dgm:cxn modelId="{19293385-A6CF-4A62-8D6B-BB1FADA4434F}" type="presParOf" srcId="{457461FE-DED5-48E1-8AC1-32461DE669A2}" destId="{AF121EDD-3940-4CB7-AE2D-06E1152A97D1}" srcOrd="1" destOrd="0" presId="urn:microsoft.com/office/officeart/2005/8/layout/orgChart1"/>
    <dgm:cxn modelId="{E3637809-949A-4F01-9123-02E9BD77B58A}" type="presParOf" srcId="{97D46ED7-52E0-4AC5-A7E8-DBCC2CA6ABA6}" destId="{EFD8F830-CD1C-414A-82C1-13E767B766F5}" srcOrd="1" destOrd="0" presId="urn:microsoft.com/office/officeart/2005/8/layout/orgChart1"/>
    <dgm:cxn modelId="{39531EE5-E416-47BE-8929-03C472E03D77}" type="presParOf" srcId="{97D46ED7-52E0-4AC5-A7E8-DBCC2CA6ABA6}" destId="{07BA54C2-886E-458F-AB1D-6B46149218D6}" srcOrd="2" destOrd="0" presId="urn:microsoft.com/office/officeart/2005/8/layout/orgChart1"/>
    <dgm:cxn modelId="{99C55ED8-2F21-4E73-B85B-29D63E548F03}" type="presParOf" srcId="{30EF21A8-0B31-4E48-8588-F452581BD0A2}" destId="{66755560-FE19-489F-8BAD-A358CDCEC0B0}" srcOrd="4" destOrd="0" presId="urn:microsoft.com/office/officeart/2005/8/layout/orgChart1"/>
    <dgm:cxn modelId="{018811B4-FE54-4F85-8914-296F48EA78EF}" type="presParOf" srcId="{30EF21A8-0B31-4E48-8588-F452581BD0A2}" destId="{F6D4DF96-DE1A-4332-96D2-D242F2C8EA11}" srcOrd="5" destOrd="0" presId="urn:microsoft.com/office/officeart/2005/8/layout/orgChart1"/>
    <dgm:cxn modelId="{8D48AA2B-B276-459F-9CA3-1F702AA5A600}" type="presParOf" srcId="{F6D4DF96-DE1A-4332-96D2-D242F2C8EA11}" destId="{2B372BAE-1CD7-4D8E-85ED-08DC22DE2D27}" srcOrd="0" destOrd="0" presId="urn:microsoft.com/office/officeart/2005/8/layout/orgChart1"/>
    <dgm:cxn modelId="{82464A8F-2FA8-4F60-815B-683C639B9C5F}" type="presParOf" srcId="{2B372BAE-1CD7-4D8E-85ED-08DC22DE2D27}" destId="{B01EC76D-E421-44BC-841F-0D1EEC384307}" srcOrd="0" destOrd="0" presId="urn:microsoft.com/office/officeart/2005/8/layout/orgChart1"/>
    <dgm:cxn modelId="{BA3E2502-D08C-497F-9793-59968D964915}" type="presParOf" srcId="{2B372BAE-1CD7-4D8E-85ED-08DC22DE2D27}" destId="{D56515F8-09AF-4E7E-B28C-FF7B7318B40B}" srcOrd="1" destOrd="0" presId="urn:microsoft.com/office/officeart/2005/8/layout/orgChart1"/>
    <dgm:cxn modelId="{A35C1D44-680D-41A7-8896-7B7FE0641DA5}" type="presParOf" srcId="{F6D4DF96-DE1A-4332-96D2-D242F2C8EA11}" destId="{EDDC0C9A-691D-4B84-9663-DA780265113C}" srcOrd="1" destOrd="0" presId="urn:microsoft.com/office/officeart/2005/8/layout/orgChart1"/>
    <dgm:cxn modelId="{16C48753-1515-46C2-AD4E-097D63756290}" type="presParOf" srcId="{F6D4DF96-DE1A-4332-96D2-D242F2C8EA11}" destId="{973F6741-6E1C-4141-9C3D-56587F04363C}" srcOrd="2" destOrd="0" presId="urn:microsoft.com/office/officeart/2005/8/layout/orgChart1"/>
    <dgm:cxn modelId="{4C3F58F2-C656-437C-A908-3C6C835332AF}" type="presParOf" srcId="{7AA39FE2-C7C1-4B27-8E72-F72D389183DD}" destId="{8B0FC867-620D-4366-A446-AE29D974021E}" srcOrd="2" destOrd="0" presId="urn:microsoft.com/office/officeart/2005/8/layout/orgChart1"/>
    <dgm:cxn modelId="{280CCC9C-8C4C-4BDF-99A7-3DD58129A7F5}" type="presParOf" srcId="{7ABB21A7-436D-44D3-B8F1-F8F785E16929}" destId="{2F089006-2E4E-4065-9C1A-9C0CF3E896E3}" srcOrd="2" destOrd="0" presId="urn:microsoft.com/office/officeart/2005/8/layout/orgChart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522CD-5304-473C-94C8-6AF803B81A44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E7E909-8A85-4164-AC21-E2591E13657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4000" b="1" dirty="0" smtClean="0"/>
            <a:t>ЖИРЫ</a:t>
          </a:r>
          <a:endParaRPr lang="ru-RU" sz="4000" b="1" dirty="0"/>
        </a:p>
      </dgm:t>
    </dgm:pt>
    <dgm:pt modelId="{42BD46B4-CE8D-43EB-A413-F03488F96819}" type="parTrans" cxnId="{3CABF929-27A9-44A7-8341-1FAB7F6A641B}">
      <dgm:prSet/>
      <dgm:spPr/>
      <dgm:t>
        <a:bodyPr/>
        <a:lstStyle/>
        <a:p>
          <a:endParaRPr lang="ru-RU"/>
        </a:p>
      </dgm:t>
    </dgm:pt>
    <dgm:pt modelId="{27C1BBE1-4DCA-4FA3-A8B3-FEAA5E8F1229}" type="sibTrans" cxnId="{3CABF929-27A9-44A7-8341-1FAB7F6A641B}">
      <dgm:prSet/>
      <dgm:spPr/>
      <dgm:t>
        <a:bodyPr/>
        <a:lstStyle/>
        <a:p>
          <a:endParaRPr lang="ru-RU"/>
        </a:p>
      </dgm:t>
    </dgm:pt>
    <dgm:pt modelId="{1C2A325B-191E-42BD-883F-E2BCCBF1D9B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имеют животное происхождение</a:t>
          </a:r>
          <a:endParaRPr lang="ru-RU" sz="2400" b="1" dirty="0">
            <a:solidFill>
              <a:schemeClr val="tx1"/>
            </a:solidFill>
          </a:endParaRPr>
        </a:p>
      </dgm:t>
    </dgm:pt>
    <dgm:pt modelId="{DF83FDE2-D2FE-458C-9DFB-6F63C9C82DE6}" type="parTrans" cxnId="{C8316A1A-FD95-4E8C-B012-38E87B8953C9}">
      <dgm:prSet/>
      <dgm:spPr/>
      <dgm:t>
        <a:bodyPr/>
        <a:lstStyle/>
        <a:p>
          <a:endParaRPr lang="ru-RU"/>
        </a:p>
      </dgm:t>
    </dgm:pt>
    <dgm:pt modelId="{7094EB53-B8E7-477C-8C2D-A5EA5267CE79}" type="sibTrans" cxnId="{C8316A1A-FD95-4E8C-B012-38E87B8953C9}">
      <dgm:prSet/>
      <dgm:spPr/>
      <dgm:t>
        <a:bodyPr/>
        <a:lstStyle/>
        <a:p>
          <a:endParaRPr lang="ru-RU"/>
        </a:p>
      </dgm:t>
    </dgm:pt>
    <dgm:pt modelId="{5D591832-AB27-4164-A1C4-F19EF93FAEE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твердые</a:t>
          </a:r>
          <a:endParaRPr lang="ru-RU" sz="2400" b="1" dirty="0">
            <a:solidFill>
              <a:schemeClr val="tx1"/>
            </a:solidFill>
          </a:endParaRPr>
        </a:p>
      </dgm:t>
    </dgm:pt>
    <dgm:pt modelId="{0790E5E8-C633-45DF-9D5B-851E5128134A}" type="parTrans" cxnId="{585C9943-6941-4648-B57E-598F75056A91}">
      <dgm:prSet/>
      <dgm:spPr/>
      <dgm:t>
        <a:bodyPr/>
        <a:lstStyle/>
        <a:p>
          <a:endParaRPr lang="ru-RU"/>
        </a:p>
      </dgm:t>
    </dgm:pt>
    <dgm:pt modelId="{B3CEB5DD-E294-49E7-942E-9B435B30043E}" type="sibTrans" cxnId="{585C9943-6941-4648-B57E-598F75056A91}">
      <dgm:prSet/>
      <dgm:spPr/>
      <dgm:t>
        <a:bodyPr/>
        <a:lstStyle/>
        <a:p>
          <a:endParaRPr lang="ru-RU"/>
        </a:p>
      </dgm:t>
    </dgm:pt>
    <dgm:pt modelId="{189A18D4-5287-4178-8D36-3E0B89322FA1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4000" b="1" dirty="0" smtClean="0"/>
            <a:t>МАСЛА</a:t>
          </a:r>
          <a:endParaRPr lang="ru-RU" sz="4000" b="1" dirty="0"/>
        </a:p>
      </dgm:t>
    </dgm:pt>
    <dgm:pt modelId="{16D34668-3523-494E-92D0-1A447C7919FD}" type="parTrans" cxnId="{3620536E-2174-42C5-974E-1437A4F0FDAD}">
      <dgm:prSet/>
      <dgm:spPr/>
      <dgm:t>
        <a:bodyPr/>
        <a:lstStyle/>
        <a:p>
          <a:endParaRPr lang="ru-RU"/>
        </a:p>
      </dgm:t>
    </dgm:pt>
    <dgm:pt modelId="{6857009A-C1E8-49AB-8AA3-633AAE73410E}" type="sibTrans" cxnId="{3620536E-2174-42C5-974E-1437A4F0FDAD}">
      <dgm:prSet/>
      <dgm:spPr/>
      <dgm:t>
        <a:bodyPr/>
        <a:lstStyle/>
        <a:p>
          <a:endParaRPr lang="ru-RU"/>
        </a:p>
      </dgm:t>
    </dgm:pt>
    <dgm:pt modelId="{1B8F1DA6-B67D-48ED-8D18-6BDCDA956F1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имеют растительное происхождение</a:t>
          </a:r>
          <a:endParaRPr lang="ru-RU" sz="2400" b="1" dirty="0">
            <a:solidFill>
              <a:schemeClr val="tx1"/>
            </a:solidFill>
          </a:endParaRPr>
        </a:p>
      </dgm:t>
    </dgm:pt>
    <dgm:pt modelId="{DF0EC58E-9C16-4CC8-AFA3-9C71EE4450D4}" type="parTrans" cxnId="{77DA30AC-920E-4F76-BC09-6AD6F4649442}">
      <dgm:prSet/>
      <dgm:spPr/>
      <dgm:t>
        <a:bodyPr/>
        <a:lstStyle/>
        <a:p>
          <a:endParaRPr lang="ru-RU"/>
        </a:p>
      </dgm:t>
    </dgm:pt>
    <dgm:pt modelId="{DBBE4708-B97E-4702-83F8-1324F5C75F4F}" type="sibTrans" cxnId="{77DA30AC-920E-4F76-BC09-6AD6F4649442}">
      <dgm:prSet/>
      <dgm:spPr/>
      <dgm:t>
        <a:bodyPr/>
        <a:lstStyle/>
        <a:p>
          <a:endParaRPr lang="ru-RU"/>
        </a:p>
      </dgm:t>
    </dgm:pt>
    <dgm:pt modelId="{955D8970-B3EE-4510-8B18-4C16AB65F16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жидкие</a:t>
          </a:r>
          <a:endParaRPr lang="ru-RU" sz="2400" b="1" dirty="0">
            <a:solidFill>
              <a:schemeClr val="tx1"/>
            </a:solidFill>
          </a:endParaRPr>
        </a:p>
      </dgm:t>
    </dgm:pt>
    <dgm:pt modelId="{E90D116B-1AA3-43FD-B6AF-9D8F5C5F568F}" type="parTrans" cxnId="{C2106862-ACF5-4CAB-9A2C-6F21946D0BBE}">
      <dgm:prSet/>
      <dgm:spPr/>
      <dgm:t>
        <a:bodyPr/>
        <a:lstStyle/>
        <a:p>
          <a:endParaRPr lang="ru-RU"/>
        </a:p>
      </dgm:t>
    </dgm:pt>
    <dgm:pt modelId="{923FA4EE-5967-4E71-A35A-19619BEECE54}" type="sibTrans" cxnId="{C2106862-ACF5-4CAB-9A2C-6F21946D0BBE}">
      <dgm:prSet/>
      <dgm:spPr/>
      <dgm:t>
        <a:bodyPr/>
        <a:lstStyle/>
        <a:p>
          <a:endParaRPr lang="ru-RU"/>
        </a:p>
      </dgm:t>
    </dgm:pt>
    <dgm:pt modelId="{B5A20432-C69D-47FC-87F0-8DC3FDABE10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 в состав входят насыщенные жирные кислоты</a:t>
          </a:r>
          <a:endParaRPr lang="ru-RU" sz="2400" b="1" dirty="0">
            <a:solidFill>
              <a:schemeClr val="tx1"/>
            </a:solidFill>
          </a:endParaRPr>
        </a:p>
      </dgm:t>
    </dgm:pt>
    <dgm:pt modelId="{1718F446-F8CF-485A-A278-9E18A168A7B9}" type="parTrans" cxnId="{9A23EABF-FE0D-47C3-8F13-BDE172EF14E8}">
      <dgm:prSet/>
      <dgm:spPr/>
      <dgm:t>
        <a:bodyPr/>
        <a:lstStyle/>
        <a:p>
          <a:endParaRPr lang="ru-RU"/>
        </a:p>
      </dgm:t>
    </dgm:pt>
    <dgm:pt modelId="{0D5BEE5D-2EF0-4E33-817A-693045F940BE}" type="sibTrans" cxnId="{9A23EABF-FE0D-47C3-8F13-BDE172EF14E8}">
      <dgm:prSet/>
      <dgm:spPr/>
      <dgm:t>
        <a:bodyPr/>
        <a:lstStyle/>
        <a:p>
          <a:endParaRPr lang="ru-RU"/>
        </a:p>
      </dgm:t>
    </dgm:pt>
    <dgm:pt modelId="{F89B0039-019F-4680-8372-238FD135B83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 состав входят ненасыщенные жирные кислоты</a:t>
          </a:r>
          <a:endParaRPr lang="ru-RU" sz="2400" b="1" dirty="0">
            <a:solidFill>
              <a:schemeClr val="tx1"/>
            </a:solidFill>
          </a:endParaRPr>
        </a:p>
      </dgm:t>
    </dgm:pt>
    <dgm:pt modelId="{9A7F6037-30DD-4CCE-8F1B-E366D1589AB7}" type="parTrans" cxnId="{015330B3-9BF1-4F8A-844B-0776C1227A2E}">
      <dgm:prSet/>
      <dgm:spPr/>
      <dgm:t>
        <a:bodyPr/>
        <a:lstStyle/>
        <a:p>
          <a:endParaRPr lang="ru-RU"/>
        </a:p>
      </dgm:t>
    </dgm:pt>
    <dgm:pt modelId="{744C81EF-C810-4016-B243-05BEC8EC5688}" type="sibTrans" cxnId="{015330B3-9BF1-4F8A-844B-0776C1227A2E}">
      <dgm:prSet/>
      <dgm:spPr/>
      <dgm:t>
        <a:bodyPr/>
        <a:lstStyle/>
        <a:p>
          <a:endParaRPr lang="ru-RU"/>
        </a:p>
      </dgm:t>
    </dgm:pt>
    <dgm:pt modelId="{6A280F26-26EF-4E27-BBB3-56BA7C450990}" type="pres">
      <dgm:prSet presAssocID="{85A522CD-5304-473C-94C8-6AF803B81A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D63D30-26B2-45D0-B7F8-3087361734E0}" type="pres">
      <dgm:prSet presAssocID="{99E7E909-8A85-4164-AC21-E2591E136573}" presName="compNode" presStyleCnt="0"/>
      <dgm:spPr/>
    </dgm:pt>
    <dgm:pt modelId="{2743C65A-C95C-4F61-BA15-31F8E268434C}" type="pres">
      <dgm:prSet presAssocID="{99E7E909-8A85-4164-AC21-E2591E136573}" presName="aNode" presStyleLbl="bgShp" presStyleIdx="0" presStyleCnt="2"/>
      <dgm:spPr/>
      <dgm:t>
        <a:bodyPr/>
        <a:lstStyle/>
        <a:p>
          <a:endParaRPr lang="ru-RU"/>
        </a:p>
      </dgm:t>
    </dgm:pt>
    <dgm:pt modelId="{5F3D9053-66A8-4FF9-BF5A-5B67A2872C64}" type="pres">
      <dgm:prSet presAssocID="{99E7E909-8A85-4164-AC21-E2591E136573}" presName="textNode" presStyleLbl="bgShp" presStyleIdx="0" presStyleCnt="2"/>
      <dgm:spPr/>
      <dgm:t>
        <a:bodyPr/>
        <a:lstStyle/>
        <a:p>
          <a:endParaRPr lang="ru-RU"/>
        </a:p>
      </dgm:t>
    </dgm:pt>
    <dgm:pt modelId="{BE378E8F-E272-44C0-9E0E-AF16A1AC3727}" type="pres">
      <dgm:prSet presAssocID="{99E7E909-8A85-4164-AC21-E2591E136573}" presName="compChildNode" presStyleCnt="0"/>
      <dgm:spPr/>
    </dgm:pt>
    <dgm:pt modelId="{6557C9EB-959F-4C61-B091-9095C27241E3}" type="pres">
      <dgm:prSet presAssocID="{99E7E909-8A85-4164-AC21-E2591E136573}" presName="theInnerList" presStyleCnt="0"/>
      <dgm:spPr/>
    </dgm:pt>
    <dgm:pt modelId="{404C337F-8FD3-4717-B0F5-CE0A93A55838}" type="pres">
      <dgm:prSet presAssocID="{1C2A325B-191E-42BD-883F-E2BCCBF1D9B0}" presName="childNode" presStyleLbl="node1" presStyleIdx="0" presStyleCnt="6" custLinFactY="-27629" custLinFactNeighborX="6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D94E7-FC81-4A30-9BC7-AE6031563C60}" type="pres">
      <dgm:prSet presAssocID="{1C2A325B-191E-42BD-883F-E2BCCBF1D9B0}" presName="aSpace2" presStyleCnt="0"/>
      <dgm:spPr/>
    </dgm:pt>
    <dgm:pt modelId="{22BCE92B-6B2B-4114-8085-049411F0E1BF}" type="pres">
      <dgm:prSet presAssocID="{5D591832-AB27-4164-A1C4-F19EF93FAEE6}" presName="childNode" presStyleLbl="node1" presStyleIdx="1" presStyleCnt="6" custScaleY="44200" custLinFactY="-30459" custLinFactNeighborX="6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4BF57-EF1F-4934-8E1C-769F5A476FD6}" type="pres">
      <dgm:prSet presAssocID="{5D591832-AB27-4164-A1C4-F19EF93FAEE6}" presName="aSpace2" presStyleCnt="0"/>
      <dgm:spPr/>
    </dgm:pt>
    <dgm:pt modelId="{AE6034E0-675E-48E0-96F2-77573CC4722C}" type="pres">
      <dgm:prSet presAssocID="{B5A20432-C69D-47FC-87F0-8DC3FDABE109}" presName="childNode" presStyleLbl="node1" presStyleIdx="2" presStyleCnt="6" custScaleX="111945" custLinFactY="-37518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4F966-804F-4E5C-B962-57EF6EBF21D3}" type="pres">
      <dgm:prSet presAssocID="{99E7E909-8A85-4164-AC21-E2591E136573}" presName="aSpace" presStyleCnt="0"/>
      <dgm:spPr/>
    </dgm:pt>
    <dgm:pt modelId="{B3DD6A71-F4F8-4778-9CE5-16398E4232FF}" type="pres">
      <dgm:prSet presAssocID="{189A18D4-5287-4178-8D36-3E0B89322FA1}" presName="compNode" presStyleCnt="0"/>
      <dgm:spPr/>
    </dgm:pt>
    <dgm:pt modelId="{95ACD155-0FCC-443A-BE74-3742A1B14493}" type="pres">
      <dgm:prSet presAssocID="{189A18D4-5287-4178-8D36-3E0B89322FA1}" presName="aNode" presStyleLbl="bgShp" presStyleIdx="1" presStyleCnt="2"/>
      <dgm:spPr/>
      <dgm:t>
        <a:bodyPr/>
        <a:lstStyle/>
        <a:p>
          <a:endParaRPr lang="ru-RU"/>
        </a:p>
      </dgm:t>
    </dgm:pt>
    <dgm:pt modelId="{6C13BFD8-2DE0-400C-898D-83F7B8DC7D0E}" type="pres">
      <dgm:prSet presAssocID="{189A18D4-5287-4178-8D36-3E0B89322FA1}" presName="textNode" presStyleLbl="bgShp" presStyleIdx="1" presStyleCnt="2"/>
      <dgm:spPr/>
      <dgm:t>
        <a:bodyPr/>
        <a:lstStyle/>
        <a:p>
          <a:endParaRPr lang="ru-RU"/>
        </a:p>
      </dgm:t>
    </dgm:pt>
    <dgm:pt modelId="{548083A2-0BCF-4D12-8CFC-4D39191BA491}" type="pres">
      <dgm:prSet presAssocID="{189A18D4-5287-4178-8D36-3E0B89322FA1}" presName="compChildNode" presStyleCnt="0"/>
      <dgm:spPr/>
    </dgm:pt>
    <dgm:pt modelId="{9EDD4970-777D-4BCD-93DD-E18564F2214D}" type="pres">
      <dgm:prSet presAssocID="{189A18D4-5287-4178-8D36-3E0B89322FA1}" presName="theInnerList" presStyleCnt="0"/>
      <dgm:spPr/>
    </dgm:pt>
    <dgm:pt modelId="{9082661E-839A-45EF-80A0-17CFF795AD79}" type="pres">
      <dgm:prSet presAssocID="{1B8F1DA6-B67D-48ED-8D18-6BDCDA956F19}" presName="childNode" presStyleLbl="node1" presStyleIdx="3" presStyleCnt="6" custLinFactY="-20125" custLinFactNeighborX="-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35627-0BE8-4516-B49D-86C40E114258}" type="pres">
      <dgm:prSet presAssocID="{1B8F1DA6-B67D-48ED-8D18-6BDCDA956F19}" presName="aSpace2" presStyleCnt="0"/>
      <dgm:spPr/>
    </dgm:pt>
    <dgm:pt modelId="{7728F993-7426-4903-94E8-CA7AA72568BA}" type="pres">
      <dgm:prSet presAssocID="{955D8970-B3EE-4510-8B18-4C16AB65F165}" presName="childNode" presStyleLbl="node1" presStyleIdx="4" presStyleCnt="6" custScaleY="44200" custLinFactY="-22955" custLinFactNeighborX="-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FB946-18D2-40C7-A772-2071D34BE318}" type="pres">
      <dgm:prSet presAssocID="{955D8970-B3EE-4510-8B18-4C16AB65F165}" presName="aSpace2" presStyleCnt="0"/>
      <dgm:spPr/>
    </dgm:pt>
    <dgm:pt modelId="{BE1D19F8-8DF1-4F92-AF87-6EF79E08330B}" type="pres">
      <dgm:prSet presAssocID="{F89B0039-019F-4680-8372-238FD135B837}" presName="childNode" presStyleLbl="node1" presStyleIdx="5" presStyleCnt="6" custLinFactY="-30015" custLinFactNeighborX="-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0536E-2174-42C5-974E-1437A4F0FDAD}" srcId="{85A522CD-5304-473C-94C8-6AF803B81A44}" destId="{189A18D4-5287-4178-8D36-3E0B89322FA1}" srcOrd="1" destOrd="0" parTransId="{16D34668-3523-494E-92D0-1A447C7919FD}" sibTransId="{6857009A-C1E8-49AB-8AA3-633AAE73410E}"/>
    <dgm:cxn modelId="{09122573-D215-4EDD-B152-E131EE7B4BD5}" type="presOf" srcId="{99E7E909-8A85-4164-AC21-E2591E136573}" destId="{2743C65A-C95C-4F61-BA15-31F8E268434C}" srcOrd="0" destOrd="0" presId="urn:microsoft.com/office/officeart/2005/8/layout/lProcess2"/>
    <dgm:cxn modelId="{B657A0B3-2B8B-4D0F-837A-C0CCA77D15AA}" type="presOf" srcId="{189A18D4-5287-4178-8D36-3E0B89322FA1}" destId="{95ACD155-0FCC-443A-BE74-3742A1B14493}" srcOrd="0" destOrd="0" presId="urn:microsoft.com/office/officeart/2005/8/layout/lProcess2"/>
    <dgm:cxn modelId="{2731F46D-2A22-49DC-AB04-34E7D79E1C33}" type="presOf" srcId="{F89B0039-019F-4680-8372-238FD135B837}" destId="{BE1D19F8-8DF1-4F92-AF87-6EF79E08330B}" srcOrd="0" destOrd="0" presId="urn:microsoft.com/office/officeart/2005/8/layout/lProcess2"/>
    <dgm:cxn modelId="{3CABF929-27A9-44A7-8341-1FAB7F6A641B}" srcId="{85A522CD-5304-473C-94C8-6AF803B81A44}" destId="{99E7E909-8A85-4164-AC21-E2591E136573}" srcOrd="0" destOrd="0" parTransId="{42BD46B4-CE8D-43EB-A413-F03488F96819}" sibTransId="{27C1BBE1-4DCA-4FA3-A8B3-FEAA5E8F1229}"/>
    <dgm:cxn modelId="{01190DF1-0D1C-4900-877D-89B99FF5BB42}" type="presOf" srcId="{189A18D4-5287-4178-8D36-3E0B89322FA1}" destId="{6C13BFD8-2DE0-400C-898D-83F7B8DC7D0E}" srcOrd="1" destOrd="0" presId="urn:microsoft.com/office/officeart/2005/8/layout/lProcess2"/>
    <dgm:cxn modelId="{C8316A1A-FD95-4E8C-B012-38E87B8953C9}" srcId="{99E7E909-8A85-4164-AC21-E2591E136573}" destId="{1C2A325B-191E-42BD-883F-E2BCCBF1D9B0}" srcOrd="0" destOrd="0" parTransId="{DF83FDE2-D2FE-458C-9DFB-6F63C9C82DE6}" sibTransId="{7094EB53-B8E7-477C-8C2D-A5EA5267CE79}"/>
    <dgm:cxn modelId="{8D33D818-004A-4E29-8994-2E3C9BD39896}" type="presOf" srcId="{B5A20432-C69D-47FC-87F0-8DC3FDABE109}" destId="{AE6034E0-675E-48E0-96F2-77573CC4722C}" srcOrd="0" destOrd="0" presId="urn:microsoft.com/office/officeart/2005/8/layout/lProcess2"/>
    <dgm:cxn modelId="{9A23EABF-FE0D-47C3-8F13-BDE172EF14E8}" srcId="{99E7E909-8A85-4164-AC21-E2591E136573}" destId="{B5A20432-C69D-47FC-87F0-8DC3FDABE109}" srcOrd="2" destOrd="0" parTransId="{1718F446-F8CF-485A-A278-9E18A168A7B9}" sibTransId="{0D5BEE5D-2EF0-4E33-817A-693045F940BE}"/>
    <dgm:cxn modelId="{275A1DF2-9FCA-49A1-84F1-F97FE19E4A55}" type="presOf" srcId="{1B8F1DA6-B67D-48ED-8D18-6BDCDA956F19}" destId="{9082661E-839A-45EF-80A0-17CFF795AD79}" srcOrd="0" destOrd="0" presId="urn:microsoft.com/office/officeart/2005/8/layout/lProcess2"/>
    <dgm:cxn modelId="{585C9943-6941-4648-B57E-598F75056A91}" srcId="{99E7E909-8A85-4164-AC21-E2591E136573}" destId="{5D591832-AB27-4164-A1C4-F19EF93FAEE6}" srcOrd="1" destOrd="0" parTransId="{0790E5E8-C633-45DF-9D5B-851E5128134A}" sibTransId="{B3CEB5DD-E294-49E7-942E-9B435B30043E}"/>
    <dgm:cxn modelId="{DE2CEFB6-3A71-428B-95CB-AB7AFDDDFDF6}" type="presOf" srcId="{99E7E909-8A85-4164-AC21-E2591E136573}" destId="{5F3D9053-66A8-4FF9-BF5A-5B67A2872C64}" srcOrd="1" destOrd="0" presId="urn:microsoft.com/office/officeart/2005/8/layout/lProcess2"/>
    <dgm:cxn modelId="{CCF222D9-BB0A-49A8-A612-204DFC2E245B}" type="presOf" srcId="{85A522CD-5304-473C-94C8-6AF803B81A44}" destId="{6A280F26-26EF-4E27-BBB3-56BA7C450990}" srcOrd="0" destOrd="0" presId="urn:microsoft.com/office/officeart/2005/8/layout/lProcess2"/>
    <dgm:cxn modelId="{0366613E-AF79-4012-A522-6A364C2E2113}" type="presOf" srcId="{5D591832-AB27-4164-A1C4-F19EF93FAEE6}" destId="{22BCE92B-6B2B-4114-8085-049411F0E1BF}" srcOrd="0" destOrd="0" presId="urn:microsoft.com/office/officeart/2005/8/layout/lProcess2"/>
    <dgm:cxn modelId="{E5B4CB9E-2EA5-44F7-8AFD-204F5E4C50AA}" type="presOf" srcId="{955D8970-B3EE-4510-8B18-4C16AB65F165}" destId="{7728F993-7426-4903-94E8-CA7AA72568BA}" srcOrd="0" destOrd="0" presId="urn:microsoft.com/office/officeart/2005/8/layout/lProcess2"/>
    <dgm:cxn modelId="{77DA30AC-920E-4F76-BC09-6AD6F4649442}" srcId="{189A18D4-5287-4178-8D36-3E0B89322FA1}" destId="{1B8F1DA6-B67D-48ED-8D18-6BDCDA956F19}" srcOrd="0" destOrd="0" parTransId="{DF0EC58E-9C16-4CC8-AFA3-9C71EE4450D4}" sibTransId="{DBBE4708-B97E-4702-83F8-1324F5C75F4F}"/>
    <dgm:cxn modelId="{015330B3-9BF1-4F8A-844B-0776C1227A2E}" srcId="{189A18D4-5287-4178-8D36-3E0B89322FA1}" destId="{F89B0039-019F-4680-8372-238FD135B837}" srcOrd="2" destOrd="0" parTransId="{9A7F6037-30DD-4CCE-8F1B-E366D1589AB7}" sibTransId="{744C81EF-C810-4016-B243-05BEC8EC5688}"/>
    <dgm:cxn modelId="{AED62F2F-153D-4FAB-B44F-23A2438DECBD}" type="presOf" srcId="{1C2A325B-191E-42BD-883F-E2BCCBF1D9B0}" destId="{404C337F-8FD3-4717-B0F5-CE0A93A55838}" srcOrd="0" destOrd="0" presId="urn:microsoft.com/office/officeart/2005/8/layout/lProcess2"/>
    <dgm:cxn modelId="{C2106862-ACF5-4CAB-9A2C-6F21946D0BBE}" srcId="{189A18D4-5287-4178-8D36-3E0B89322FA1}" destId="{955D8970-B3EE-4510-8B18-4C16AB65F165}" srcOrd="1" destOrd="0" parTransId="{E90D116B-1AA3-43FD-B6AF-9D8F5C5F568F}" sibTransId="{923FA4EE-5967-4E71-A35A-19619BEECE54}"/>
    <dgm:cxn modelId="{EE73ADA1-AC50-42B1-8D0C-5DC4EABBBEC3}" type="presParOf" srcId="{6A280F26-26EF-4E27-BBB3-56BA7C450990}" destId="{1CD63D30-26B2-45D0-B7F8-3087361734E0}" srcOrd="0" destOrd="0" presId="urn:microsoft.com/office/officeart/2005/8/layout/lProcess2"/>
    <dgm:cxn modelId="{730823D5-AC85-43EE-BAF0-8AE035DED05A}" type="presParOf" srcId="{1CD63D30-26B2-45D0-B7F8-3087361734E0}" destId="{2743C65A-C95C-4F61-BA15-31F8E268434C}" srcOrd="0" destOrd="0" presId="urn:microsoft.com/office/officeart/2005/8/layout/lProcess2"/>
    <dgm:cxn modelId="{AD900E0A-E5C0-4DAF-823A-DAE933601694}" type="presParOf" srcId="{1CD63D30-26B2-45D0-B7F8-3087361734E0}" destId="{5F3D9053-66A8-4FF9-BF5A-5B67A2872C64}" srcOrd="1" destOrd="0" presId="urn:microsoft.com/office/officeart/2005/8/layout/lProcess2"/>
    <dgm:cxn modelId="{92FD81DA-6602-4B3F-A528-E3CF8F20C7A9}" type="presParOf" srcId="{1CD63D30-26B2-45D0-B7F8-3087361734E0}" destId="{BE378E8F-E272-44C0-9E0E-AF16A1AC3727}" srcOrd="2" destOrd="0" presId="urn:microsoft.com/office/officeart/2005/8/layout/lProcess2"/>
    <dgm:cxn modelId="{5A31C70A-D262-41DD-A29D-B987671BEDF0}" type="presParOf" srcId="{BE378E8F-E272-44C0-9E0E-AF16A1AC3727}" destId="{6557C9EB-959F-4C61-B091-9095C27241E3}" srcOrd="0" destOrd="0" presId="urn:microsoft.com/office/officeart/2005/8/layout/lProcess2"/>
    <dgm:cxn modelId="{99BF56D4-51D8-42E5-828E-92C972810ED8}" type="presParOf" srcId="{6557C9EB-959F-4C61-B091-9095C27241E3}" destId="{404C337F-8FD3-4717-B0F5-CE0A93A55838}" srcOrd="0" destOrd="0" presId="urn:microsoft.com/office/officeart/2005/8/layout/lProcess2"/>
    <dgm:cxn modelId="{F88F81F8-ABC3-4430-8B08-BE9B82154C32}" type="presParOf" srcId="{6557C9EB-959F-4C61-B091-9095C27241E3}" destId="{8ADD94E7-FC81-4A30-9BC7-AE6031563C60}" srcOrd="1" destOrd="0" presId="urn:microsoft.com/office/officeart/2005/8/layout/lProcess2"/>
    <dgm:cxn modelId="{F5F1EEA5-68E6-4E62-80B9-4B75A90F0F04}" type="presParOf" srcId="{6557C9EB-959F-4C61-B091-9095C27241E3}" destId="{22BCE92B-6B2B-4114-8085-049411F0E1BF}" srcOrd="2" destOrd="0" presId="urn:microsoft.com/office/officeart/2005/8/layout/lProcess2"/>
    <dgm:cxn modelId="{EA1EFE13-0D82-4A85-A7C4-9C7F3D3F27CC}" type="presParOf" srcId="{6557C9EB-959F-4C61-B091-9095C27241E3}" destId="{60F4BF57-EF1F-4934-8E1C-769F5A476FD6}" srcOrd="3" destOrd="0" presId="urn:microsoft.com/office/officeart/2005/8/layout/lProcess2"/>
    <dgm:cxn modelId="{54712958-AE8A-4CBD-80EE-21E880E435AF}" type="presParOf" srcId="{6557C9EB-959F-4C61-B091-9095C27241E3}" destId="{AE6034E0-675E-48E0-96F2-77573CC4722C}" srcOrd="4" destOrd="0" presId="urn:microsoft.com/office/officeart/2005/8/layout/lProcess2"/>
    <dgm:cxn modelId="{E8B3EDA8-731F-4926-8106-676C7E981D4D}" type="presParOf" srcId="{6A280F26-26EF-4E27-BBB3-56BA7C450990}" destId="{5424F966-804F-4E5C-B962-57EF6EBF21D3}" srcOrd="1" destOrd="0" presId="urn:microsoft.com/office/officeart/2005/8/layout/lProcess2"/>
    <dgm:cxn modelId="{EEE2AD2E-CA55-44F7-BA46-BD682D325B13}" type="presParOf" srcId="{6A280F26-26EF-4E27-BBB3-56BA7C450990}" destId="{B3DD6A71-F4F8-4778-9CE5-16398E4232FF}" srcOrd="2" destOrd="0" presId="urn:microsoft.com/office/officeart/2005/8/layout/lProcess2"/>
    <dgm:cxn modelId="{E42B46A3-91B7-4669-8D45-9D2A2B3AD24A}" type="presParOf" srcId="{B3DD6A71-F4F8-4778-9CE5-16398E4232FF}" destId="{95ACD155-0FCC-443A-BE74-3742A1B14493}" srcOrd="0" destOrd="0" presId="urn:microsoft.com/office/officeart/2005/8/layout/lProcess2"/>
    <dgm:cxn modelId="{681224FB-E5F6-4932-AE3B-48FE301F1FA0}" type="presParOf" srcId="{B3DD6A71-F4F8-4778-9CE5-16398E4232FF}" destId="{6C13BFD8-2DE0-400C-898D-83F7B8DC7D0E}" srcOrd="1" destOrd="0" presId="urn:microsoft.com/office/officeart/2005/8/layout/lProcess2"/>
    <dgm:cxn modelId="{AE854DE9-C375-4915-ABDA-E12EA8D79D54}" type="presParOf" srcId="{B3DD6A71-F4F8-4778-9CE5-16398E4232FF}" destId="{548083A2-0BCF-4D12-8CFC-4D39191BA491}" srcOrd="2" destOrd="0" presId="urn:microsoft.com/office/officeart/2005/8/layout/lProcess2"/>
    <dgm:cxn modelId="{63E31C4A-4595-46F0-B41E-790F2E8B368E}" type="presParOf" srcId="{548083A2-0BCF-4D12-8CFC-4D39191BA491}" destId="{9EDD4970-777D-4BCD-93DD-E18564F2214D}" srcOrd="0" destOrd="0" presId="urn:microsoft.com/office/officeart/2005/8/layout/lProcess2"/>
    <dgm:cxn modelId="{C9B7EC60-08A4-41AA-A965-0E902A48745F}" type="presParOf" srcId="{9EDD4970-777D-4BCD-93DD-E18564F2214D}" destId="{9082661E-839A-45EF-80A0-17CFF795AD79}" srcOrd="0" destOrd="0" presId="urn:microsoft.com/office/officeart/2005/8/layout/lProcess2"/>
    <dgm:cxn modelId="{68EBA3DE-6891-42FD-A26D-E7C2AE5C4E64}" type="presParOf" srcId="{9EDD4970-777D-4BCD-93DD-E18564F2214D}" destId="{A6F35627-0BE8-4516-B49D-86C40E114258}" srcOrd="1" destOrd="0" presId="urn:microsoft.com/office/officeart/2005/8/layout/lProcess2"/>
    <dgm:cxn modelId="{7487B671-F61A-4287-A959-FB9229CFFF42}" type="presParOf" srcId="{9EDD4970-777D-4BCD-93DD-E18564F2214D}" destId="{7728F993-7426-4903-94E8-CA7AA72568BA}" srcOrd="2" destOrd="0" presId="urn:microsoft.com/office/officeart/2005/8/layout/lProcess2"/>
    <dgm:cxn modelId="{1570F857-AA19-41B6-B765-721D07F732B0}" type="presParOf" srcId="{9EDD4970-777D-4BCD-93DD-E18564F2214D}" destId="{BB7FB946-18D2-40C7-A772-2071D34BE318}" srcOrd="3" destOrd="0" presId="urn:microsoft.com/office/officeart/2005/8/layout/lProcess2"/>
    <dgm:cxn modelId="{0301674A-7048-48ED-9CE0-33AEC8F98BF1}" type="presParOf" srcId="{9EDD4970-777D-4BCD-93DD-E18564F2214D}" destId="{BE1D19F8-8DF1-4F92-AF87-6EF79E08330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18F1-394B-45AD-BACF-B4E7A8D55DB1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F381-D666-48B0-A23B-310F7BFA0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5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D5103-D045-4ED6-A890-5BB5F81A8A72}" type="slidenum">
              <a:rPr lang="ru-RU"/>
              <a:pPr/>
              <a:t>3</a:t>
            </a:fld>
            <a:endParaRPr 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ru-RU" sz="800"/>
              <a:t>Простые липиды </a:t>
            </a:r>
          </a:p>
          <a:p>
            <a:pPr>
              <a:lnSpc>
                <a:spcPct val="80000"/>
              </a:lnSpc>
            </a:pPr>
            <a:r>
              <a:rPr lang="ru-RU" sz="800"/>
              <a:t>Жиры</a:t>
            </a:r>
          </a:p>
          <a:p>
            <a:pPr>
              <a:lnSpc>
                <a:spcPct val="80000"/>
              </a:lnSpc>
            </a:pPr>
            <a:r>
              <a:rPr lang="ru-RU" sz="800"/>
              <a:t>Жиры широко распространены в природе. Они входят в состав организма человека, животных, растений, микробов, некоторых вирусов. Содержание жиров в биологических объектах, тканях и органах может достигать 90%.</a:t>
            </a:r>
            <a:endParaRPr lang="ru-RU" sz="800" i="1"/>
          </a:p>
          <a:p>
            <a:pPr>
              <a:lnSpc>
                <a:spcPct val="80000"/>
              </a:lnSpc>
            </a:pPr>
            <a:r>
              <a:rPr lang="ru-RU" sz="800" i="1"/>
              <a:t>Жиры</a:t>
            </a:r>
            <a:r>
              <a:rPr lang="ru-RU" sz="800" b="1"/>
              <a:t> — </a:t>
            </a:r>
            <a:r>
              <a:rPr lang="ru-RU" sz="800"/>
              <a:t>это сложные эфиры высших жирных кислот и трехатомного спирта — глицерина. В химии эту группу органических соединений принято называть </a:t>
            </a:r>
            <a:r>
              <a:rPr lang="ru-RU" sz="800" i="1"/>
              <a:t>триглицеридами. </a:t>
            </a:r>
            <a:r>
              <a:rPr lang="ru-RU" sz="800"/>
              <a:t>Триглицериды — самые распространенные в природе липиды. </a:t>
            </a:r>
          </a:p>
          <a:p>
            <a:pPr>
              <a:lnSpc>
                <a:spcPct val="80000"/>
              </a:lnSpc>
            </a:pPr>
            <a:r>
              <a:rPr lang="ru-RU" sz="800"/>
              <a:t>Жирные кислоты</a:t>
            </a:r>
          </a:p>
          <a:p>
            <a:pPr>
              <a:lnSpc>
                <a:spcPct val="80000"/>
              </a:lnSpc>
            </a:pPr>
            <a:r>
              <a:rPr lang="ru-RU" sz="800"/>
              <a:t>В составе триглицеридов обнаружено более 500 жирных кислот, молекулы которых имеют сходное строение. Как и аминокислоты, жирные кислоты имеют одинаковую для всех кислот группировку — карбоксильную группу (–СООН) и радикал, которым они отличаются друг от друга. Поэтому общая формула жирных кислот имеет вид </a:t>
            </a:r>
            <a:r>
              <a:rPr lang="en-US" sz="800"/>
              <a:t>R</a:t>
            </a:r>
            <a:r>
              <a:rPr lang="ru-RU" sz="800"/>
              <a:t>-</a:t>
            </a:r>
            <a:r>
              <a:rPr lang="en-US" sz="800"/>
              <a:t>C</a:t>
            </a:r>
            <a:r>
              <a:rPr lang="ru-RU" sz="800"/>
              <a:t>ООН. Карбоксильная группа образует головку жирной кислоты. Она полярна, поэтому  гидрофильна. Радикал представляет собой углеводородный хвост, отличающийся у разных жирных кислот количеством группировок –СН2. Он неполярен, поэтому гидрофобен. Большая часть жирных кислот содержит в "хвосте" четное число атомов углерода, от 14 до 22 (чаще всего 16 или 18). Кроме того, углеводородный хвост может содержать различное количество двойных связей. По наличию или отсутствию двойных связей в углеводородном хвосте различают:</a:t>
            </a:r>
            <a:endParaRPr lang="ru-RU" sz="800" i="1"/>
          </a:p>
          <a:p>
            <a:pPr>
              <a:lnSpc>
                <a:spcPct val="80000"/>
              </a:lnSpc>
            </a:pPr>
            <a:r>
              <a:rPr lang="ru-RU" sz="800" i="1"/>
              <a:t>насыщенные жирные кислоты</a:t>
            </a:r>
            <a:r>
              <a:rPr lang="ru-RU" sz="800"/>
              <a:t>, не содержащие в углеводородном хвосте двойных связей;</a:t>
            </a:r>
            <a:endParaRPr lang="ru-RU" sz="800" i="1"/>
          </a:p>
          <a:p>
            <a:pPr>
              <a:lnSpc>
                <a:spcPct val="80000"/>
              </a:lnSpc>
            </a:pPr>
            <a:r>
              <a:rPr lang="ru-RU" sz="800" i="1"/>
              <a:t>ненасыщенные жирные кислоты</a:t>
            </a:r>
            <a:r>
              <a:rPr lang="ru-RU" sz="800"/>
              <a:t>, имеющие двойные связи между атомами углерода (-СН=СН-). </a:t>
            </a:r>
          </a:p>
          <a:p>
            <a:pPr>
              <a:lnSpc>
                <a:spcPct val="80000"/>
              </a:lnSpc>
            </a:pPr>
            <a:r>
              <a:rPr lang="ru-RU" sz="800"/>
              <a:t>Образование молекулы триглицерида</a:t>
            </a:r>
          </a:p>
          <a:p>
            <a:pPr>
              <a:lnSpc>
                <a:spcPct val="80000"/>
              </a:lnSpc>
            </a:pPr>
            <a:r>
              <a:rPr lang="ru-RU" sz="800"/>
              <a:t>При образовании молекулы триглицерида каждая из трех гидроксильных  (-ОН) групп  глицерина вступает  в  реакцию</a:t>
            </a:r>
          </a:p>
          <a:p>
            <a:pPr>
              <a:lnSpc>
                <a:spcPct val="80000"/>
              </a:lnSpc>
            </a:pPr>
            <a:r>
              <a:rPr lang="ru-RU" sz="800"/>
              <a:t>конденсации с жирной кислотой (рис. 268). В ходе реакции возникают три сложноэфирные связи, поэтому образовавшееся соединение называют сложным эфиром. Обычно в реакцию вступают все три гидроксильные группы глицерина, поэтому продукт реакции называется триглицеридом.</a:t>
            </a:r>
          </a:p>
          <a:p>
            <a:pPr>
              <a:lnSpc>
                <a:spcPct val="80000"/>
              </a:lnSpc>
            </a:pPr>
            <a:r>
              <a:rPr lang="ru-RU" sz="800"/>
              <a:t>Рис. 268. Образование молекулы триглицерида.</a:t>
            </a:r>
          </a:p>
          <a:p>
            <a:pPr>
              <a:lnSpc>
                <a:spcPct val="80000"/>
              </a:lnSpc>
            </a:pPr>
            <a:r>
              <a:rPr lang="ru-RU" sz="800"/>
              <a:t/>
            </a:r>
            <a:br>
              <a:rPr lang="ru-RU" sz="800"/>
            </a:br>
            <a:r>
              <a:rPr lang="ru-RU" sz="800"/>
              <a:t>Свойства триглицеридов</a:t>
            </a:r>
          </a:p>
          <a:p>
            <a:pPr>
              <a:lnSpc>
                <a:spcPct val="80000"/>
              </a:lnSpc>
            </a:pPr>
            <a:r>
              <a:rPr lang="ru-RU" sz="800"/>
              <a:t>Физические свойства зависят от состава их молекул. Если в триглицеридах преобладают насыщенные жирные кислоты, то они твердые (жиры), если ненасыщенные — жидкие (масла).</a:t>
            </a:r>
          </a:p>
          <a:p>
            <a:pPr>
              <a:lnSpc>
                <a:spcPct val="80000"/>
              </a:lnSpc>
            </a:pPr>
            <a:r>
              <a:rPr lang="ru-RU" sz="800"/>
              <a:t>Плотность жиров ниже, чем у воды, поэтому в воде они всплывают и находятся на поверхности.</a:t>
            </a:r>
          </a:p>
          <a:p>
            <a:pPr>
              <a:lnSpc>
                <a:spcPct val="80000"/>
              </a:lnSpc>
            </a:pPr>
            <a:r>
              <a:rPr lang="ru-RU" sz="800"/>
              <a:t>Воски</a:t>
            </a:r>
          </a:p>
          <a:p>
            <a:pPr>
              <a:lnSpc>
                <a:spcPct val="80000"/>
              </a:lnSpc>
            </a:pPr>
            <a:r>
              <a:rPr lang="ru-RU" sz="800" i="1"/>
              <a:t>Воски</a:t>
            </a:r>
            <a:r>
              <a:rPr lang="ru-RU" sz="800"/>
              <a:t> — группа простых липидов, представляющих собой сложные эфиры высших жирных кислот и высших высокомолекулярных спиртов. </a:t>
            </a:r>
          </a:p>
          <a:p>
            <a:pPr>
              <a:lnSpc>
                <a:spcPct val="80000"/>
              </a:lnSpc>
            </a:pPr>
            <a:r>
              <a:rPr lang="ru-RU" sz="800"/>
              <a:t>Воски встречаются как в животном, так и в растительном царстве, где выполняют главным образом защитные функции. У растений они, например, покрывают тонким слоем листья, стебли и плоды, предохраняя их от смачивания водой и проникновения микроорганизмов. От качества воскового покрытия зависят сроки хранения фруктов. Под покровом пчелиного воска хранится мед и развиваются личинки. Другие виды животного воска (ланолин) предохраняют волосы и кожу от действия воды.</a:t>
            </a:r>
          </a:p>
          <a:p>
            <a:pPr>
              <a:lnSpc>
                <a:spcPct val="80000"/>
              </a:lnSpc>
            </a:pPr>
            <a:r>
              <a:rPr lang="ru-RU" sz="800"/>
              <a:t>Сложные липиды </a:t>
            </a:r>
          </a:p>
          <a:p>
            <a:pPr>
              <a:lnSpc>
                <a:spcPct val="80000"/>
              </a:lnSpc>
            </a:pPr>
            <a:r>
              <a:rPr lang="ru-RU" sz="800"/>
              <a:t>Фосфолипиды</a:t>
            </a:r>
          </a:p>
          <a:p>
            <a:pPr>
              <a:lnSpc>
                <a:spcPct val="80000"/>
              </a:lnSpc>
            </a:pPr>
            <a:r>
              <a:rPr lang="ru-RU" sz="800" i="1"/>
              <a:t>Фосфолипиды</a:t>
            </a:r>
            <a:r>
              <a:rPr lang="ru-RU" sz="800"/>
              <a:t> — сложные эфиры многоатомных спиртов  с  высшими  жирными  кислотами,  содержа-</a:t>
            </a:r>
          </a:p>
          <a:p>
            <a:pPr>
              <a:lnSpc>
                <a:spcPct val="80000"/>
              </a:lnSpc>
            </a:pPr>
            <a:r>
              <a:rPr lang="ru-RU" sz="800"/>
              <a:t>Рис. 269. Фосфолипид.</a:t>
            </a:r>
          </a:p>
          <a:p>
            <a:pPr>
              <a:lnSpc>
                <a:spcPct val="80000"/>
              </a:lnSpc>
            </a:pPr>
            <a:r>
              <a:rPr lang="ru-RU" sz="800"/>
              <a:t>щие остаток фосфорной кислоты (рис. 269). Иногда с ней могут быть связаны добавочные группировки (азотистые основания, аминокислоты, глицерин и др.).</a:t>
            </a:r>
          </a:p>
          <a:p>
            <a:pPr>
              <a:lnSpc>
                <a:spcPct val="80000"/>
              </a:lnSpc>
            </a:pPr>
            <a:r>
              <a:rPr lang="ru-RU" sz="800"/>
              <a:t>Как правило, в молекуле фосфолипидов имеется два остатка   высших   жирных   и</a:t>
            </a:r>
          </a:p>
          <a:p>
            <a:pPr>
              <a:lnSpc>
                <a:spcPct val="80000"/>
              </a:lnSpc>
            </a:pPr>
            <a:r>
              <a:rPr lang="ru-RU" sz="800"/>
              <a:t>один остаток фосфорной кислоты. </a:t>
            </a:r>
          </a:p>
          <a:p>
            <a:pPr>
              <a:lnSpc>
                <a:spcPct val="80000"/>
              </a:lnSpc>
            </a:pPr>
            <a:r>
              <a:rPr lang="ru-RU" sz="800"/>
              <a:t>Фосфолипиды найдены и в животных, и в растительных организмах.  Особенно много их в нервной ткани человека и позвоночных животных, много фосфолипидов в семенах растений, сердце и печени животных, яйцах птиц. </a:t>
            </a:r>
          </a:p>
          <a:p>
            <a:pPr>
              <a:lnSpc>
                <a:spcPct val="80000"/>
              </a:lnSpc>
            </a:pPr>
            <a:r>
              <a:rPr lang="ru-RU" sz="800"/>
              <a:t>Фосфолипиды присутствуют во всех клетках живых существ, участвуя главным образом в формировании клеточных мембран.</a:t>
            </a:r>
          </a:p>
          <a:p>
            <a:pPr>
              <a:lnSpc>
                <a:spcPct val="80000"/>
              </a:lnSpc>
            </a:pPr>
            <a:r>
              <a:rPr lang="ru-RU" sz="800"/>
              <a:t>Гликолипиды</a:t>
            </a:r>
          </a:p>
          <a:p>
            <a:pPr>
              <a:lnSpc>
                <a:spcPct val="80000"/>
              </a:lnSpc>
            </a:pPr>
            <a:r>
              <a:rPr lang="ru-RU" sz="800" i="1"/>
              <a:t>Гликолипиды</a:t>
            </a:r>
            <a:r>
              <a:rPr lang="ru-RU" sz="800"/>
              <a:t> — это углеводные производные липидов. В состав их молекул наряду с многоатомным спиртом и высшими жирными кислотами входят также углеводы (обычно глюкоза или галактоза). Они локализованы преимущественно на наружной поверхности плазматической мембраны, где их углеводные компоненты входят в число других углеводов клеточной поверхности. </a:t>
            </a:r>
          </a:p>
          <a:p>
            <a:pPr>
              <a:lnSpc>
                <a:spcPct val="80000"/>
              </a:lnSpc>
            </a:pPr>
            <a:r>
              <a:rPr lang="ru-RU" sz="800"/>
              <a:t>Липоиды </a:t>
            </a:r>
          </a:p>
          <a:p>
            <a:pPr>
              <a:lnSpc>
                <a:spcPct val="80000"/>
              </a:lnSpc>
            </a:pPr>
            <a:r>
              <a:rPr lang="ru-RU" sz="800" i="1"/>
              <a:t>Липоиды</a:t>
            </a:r>
            <a:r>
              <a:rPr lang="ru-RU" sz="800"/>
              <a:t> — жироподобные вещества. К ним относятся стероиды (широко распространенный в животных тканях холестерин, эстрадиол и тестостерон — соответственно женский и мужской половые гормоны), терпены (эфирные масла, от которых зависит запах растений), гиббереллины (ростовые вещества растений), некоторые пигменты (хлорофилл, билирубин), часть витаминов (А, </a:t>
            </a:r>
            <a:r>
              <a:rPr lang="en-US" sz="800"/>
              <a:t>D</a:t>
            </a:r>
            <a:r>
              <a:rPr lang="ru-RU" sz="800"/>
              <a:t>, </a:t>
            </a:r>
            <a:r>
              <a:rPr lang="en-US" sz="800"/>
              <a:t>E</a:t>
            </a:r>
            <a:r>
              <a:rPr lang="ru-RU" sz="800"/>
              <a:t>, </a:t>
            </a:r>
            <a:r>
              <a:rPr lang="en-US" sz="800"/>
              <a:t>K</a:t>
            </a:r>
            <a:r>
              <a:rPr lang="ru-RU" sz="800"/>
              <a:t> ) и др. </a:t>
            </a:r>
          </a:p>
          <a:p>
            <a:pPr>
              <a:lnSpc>
                <a:spcPct val="80000"/>
              </a:lnSpc>
            </a:pPr>
            <a:r>
              <a:rPr lang="ru-RU" sz="800"/>
              <a:t>Функции липидов</a:t>
            </a:r>
          </a:p>
          <a:p>
            <a:pPr>
              <a:lnSpc>
                <a:spcPct val="80000"/>
              </a:lnSpc>
            </a:pPr>
            <a:r>
              <a:rPr lang="ru-RU" sz="800"/>
              <a:t>Энергетическая</a:t>
            </a:r>
          </a:p>
          <a:p>
            <a:pPr>
              <a:lnSpc>
                <a:spcPct val="80000"/>
              </a:lnSpc>
            </a:pPr>
            <a:r>
              <a:rPr lang="ru-RU" sz="800"/>
              <a:t>Основная функция липидов — энергетическая. Калорийность липидов выше, чем у углеводов. В ходе расщепления 1 г жиров до СО2 и Н2О освобождается 38,9 кДж. Единственной пищей новорожденных млекопитающих является молоко, энергоемкость которого определяется главным образом содержанием в нем жира. </a:t>
            </a:r>
          </a:p>
          <a:p>
            <a:pPr>
              <a:lnSpc>
                <a:spcPct val="80000"/>
              </a:lnSpc>
            </a:pPr>
            <a:r>
              <a:rPr lang="ru-RU" sz="800"/>
              <a:t>Структурная</a:t>
            </a:r>
          </a:p>
          <a:p>
            <a:pPr>
              <a:lnSpc>
                <a:spcPct val="80000"/>
              </a:lnSpc>
            </a:pPr>
            <a:r>
              <a:rPr lang="ru-RU" sz="800"/>
              <a:t>Липиды принимают участие в образовании клеточных мембран. В составе мембран находятся фосфолипиды, гликолипиды, липопротеины.</a:t>
            </a:r>
          </a:p>
          <a:p>
            <a:pPr>
              <a:lnSpc>
                <a:spcPct val="80000"/>
              </a:lnSpc>
            </a:pPr>
            <a:r>
              <a:rPr lang="ru-RU" sz="800"/>
              <a:t>Запасающая</a:t>
            </a:r>
          </a:p>
          <a:p>
            <a:pPr>
              <a:lnSpc>
                <a:spcPct val="80000"/>
              </a:lnSpc>
            </a:pPr>
            <a:r>
              <a:rPr lang="ru-RU" sz="800"/>
              <a:t>Жиры являются запасным веществом животных и растений. Это особенно важно для животных, впадающих в холодное время года в спячку или совершающих длительные переходы через местность, где нет источников питания (верблюды в пустыне). Семена многих растений содержат жир, необходимый для обеспечения энергией развивающееся растение. </a:t>
            </a:r>
          </a:p>
          <a:p>
            <a:pPr>
              <a:lnSpc>
                <a:spcPct val="80000"/>
              </a:lnSpc>
            </a:pPr>
            <a:r>
              <a:rPr lang="ru-RU" sz="800"/>
              <a:t>Терморегуляторная</a:t>
            </a:r>
          </a:p>
          <a:p>
            <a:pPr>
              <a:lnSpc>
                <a:spcPct val="80000"/>
              </a:lnSpc>
            </a:pPr>
            <a:r>
              <a:rPr lang="ru-RU" sz="800"/>
              <a:t>Жиры являются хорошими термоизоляторами вследствие плохой теплопроводимости. Они откладываются под кожей, образуя у некоторых животных толстые прослойки. Например, у китов слой подкожного жира достигает толщины 1 м. Это позволяет теплокровному животному обитать в холодной воде. Жировая ткань многих млекопитающих играет роль терморегулятора.</a:t>
            </a:r>
          </a:p>
          <a:p>
            <a:pPr>
              <a:lnSpc>
                <a:spcPct val="80000"/>
              </a:lnSpc>
            </a:pPr>
            <a:r>
              <a:rPr lang="ru-RU" sz="800"/>
              <a:t>Защитно-механическая</a:t>
            </a:r>
          </a:p>
          <a:p>
            <a:pPr>
              <a:lnSpc>
                <a:spcPct val="80000"/>
              </a:lnSpc>
            </a:pPr>
            <a:r>
              <a:rPr lang="ru-RU" sz="800"/>
              <a:t>Скапливаясь в подкожном слое, жиры не только предотвращают потери тепла, но и защищают организм от механических воздействий. Жировые капсулы внутренних органов, жировая прослойка брюшной полости обеспечивают фиксацию анатомического положения внутренних органов и защищают их от сотрясения, травмирования при внешних воздействиях.</a:t>
            </a:r>
          </a:p>
          <a:p>
            <a:pPr>
              <a:lnSpc>
                <a:spcPct val="80000"/>
              </a:lnSpc>
            </a:pPr>
            <a:r>
              <a:rPr lang="ru-RU" sz="800"/>
              <a:t>Каталитическая</a:t>
            </a:r>
          </a:p>
          <a:p>
            <a:pPr>
              <a:lnSpc>
                <a:spcPct val="80000"/>
              </a:lnSpc>
            </a:pPr>
            <a:r>
              <a:rPr lang="ru-RU" sz="800"/>
              <a:t>Эта функция связана с жирорастворимыми витаминами (А, </a:t>
            </a:r>
            <a:r>
              <a:rPr lang="en-US" sz="800"/>
              <a:t>D</a:t>
            </a:r>
            <a:r>
              <a:rPr lang="ru-RU" sz="800"/>
              <a:t>, </a:t>
            </a:r>
            <a:r>
              <a:rPr lang="en-US" sz="800"/>
              <a:t>E</a:t>
            </a:r>
            <a:r>
              <a:rPr lang="ru-RU" sz="800"/>
              <a:t>, </a:t>
            </a:r>
            <a:r>
              <a:rPr lang="en-US" sz="800"/>
              <a:t>K</a:t>
            </a:r>
            <a:r>
              <a:rPr lang="ru-RU" sz="800"/>
              <a:t>). Сами по себе витамины не обладают каталитической активностью. Но они являются кофакторами ферментов, без них ферменты не могут выполнять свои функции.</a:t>
            </a:r>
          </a:p>
          <a:p>
            <a:pPr>
              <a:lnSpc>
                <a:spcPct val="80000"/>
              </a:lnSpc>
            </a:pPr>
            <a:r>
              <a:rPr lang="ru-RU" sz="800"/>
              <a:t>Источник метаболический воды</a:t>
            </a:r>
          </a:p>
          <a:p>
            <a:pPr>
              <a:lnSpc>
                <a:spcPct val="80000"/>
              </a:lnSpc>
            </a:pPr>
            <a:r>
              <a:rPr lang="ru-RU" sz="800"/>
              <a:t/>
            </a:r>
            <a:br>
              <a:rPr lang="ru-RU" sz="800"/>
            </a:br>
            <a:r>
              <a:rPr lang="ru-RU" sz="800"/>
              <a:t>Одним из продуктов окисления жиров является вода. Эта метаболическая вода очень важна для обитателей пустынь. Так, жир, которым заполнен горб верблюда, служит в первую очередь не источником энергии, а источником воды (при окислении 1 кг жира выделяется 1,1 кг воды). </a:t>
            </a:r>
          </a:p>
          <a:p>
            <a:pPr>
              <a:lnSpc>
                <a:spcPct val="80000"/>
              </a:lnSpc>
            </a:pPr>
            <a:r>
              <a:rPr lang="ru-RU" sz="800"/>
              <a:t>Повышение плавучести</a:t>
            </a:r>
          </a:p>
          <a:p>
            <a:pPr>
              <a:lnSpc>
                <a:spcPct val="80000"/>
              </a:lnSpc>
            </a:pPr>
            <a:r>
              <a:rPr lang="ru-RU" sz="800"/>
              <a:t>Запасы жира повышают плавучесть водных животных. </a:t>
            </a:r>
          </a:p>
        </p:txBody>
      </p:sp>
    </p:spTree>
    <p:extLst>
      <p:ext uri="{BB962C8B-B14F-4D97-AF65-F5344CB8AC3E}">
        <p14:creationId xmlns:p14="http://schemas.microsoft.com/office/powerpoint/2010/main" val="301571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CDA4-4A8F-477A-86F8-116DF6747AB5}" type="datetimeFigureOut">
              <a:rPr lang="ru-RU" smtClean="0"/>
              <a:pPr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B54E-AD68-4930-8FC7-7D7D5CCCF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348816"/>
            <a:ext cx="6400800" cy="91994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ЛИПИДЫ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82394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1979712" y="188640"/>
            <a:ext cx="5256584" cy="648072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ЛИПИДОВ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016299"/>
              </p:ext>
            </p:extLst>
          </p:nvPr>
        </p:nvGraphicFramePr>
        <p:xfrm>
          <a:off x="179512" y="980728"/>
          <a:ext cx="8784976" cy="330468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8232"/>
                <a:gridCol w="3240360"/>
                <a:gridCol w="3456384"/>
              </a:tblGrid>
              <a:tr h="579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Функция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Пример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Энергети-ческая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 окислении 1 г жира образуется 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 + СО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+ 38,9 кДж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а)до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40% энергии организм получает при окислении липидов;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б)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ежечасно в общий кровоток поступает 25 г жира, идущего на образование энергии.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29000"/>
            <a:ext cx="5328592" cy="32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1979712" y="188640"/>
            <a:ext cx="5256584" cy="648072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ЛИПИДОВ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44549"/>
              </p:ext>
            </p:extLst>
          </p:nvPr>
        </p:nvGraphicFramePr>
        <p:xfrm>
          <a:off x="179512" y="980729"/>
          <a:ext cx="8784976" cy="24877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8232"/>
                <a:gridCol w="2808312"/>
                <a:gridCol w="3888432"/>
              </a:tblGrid>
              <a:tr h="47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Функция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Пример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9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Источник эндогенной  воды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При окислении 100 г жира выделяется 107 мл воды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а)благодаря такой воде существуют многие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пустын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животные 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н-р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тушканчики, песчанки, верблюды)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53151" y="3582159"/>
            <a:ext cx="2734673" cy="2673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244" y="625555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</a:rPr>
              <a:t>Верблюд может не пить 10-12 дней.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296" y="4293096"/>
            <a:ext cx="2841451" cy="2172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897" y="4077072"/>
            <a:ext cx="2900693" cy="162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1979712" y="188640"/>
            <a:ext cx="5256584" cy="648072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ЛИПИДОВ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704102"/>
              </p:ext>
            </p:extLst>
          </p:nvPr>
        </p:nvGraphicFramePr>
        <p:xfrm>
          <a:off x="179512" y="980728"/>
          <a:ext cx="8784976" cy="55839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8232"/>
                <a:gridCol w="2808312"/>
                <a:gridCol w="3888432"/>
              </a:tblGrid>
              <a:tr h="447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Функция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Пример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2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3.Теплоизоляционная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Подкожный жир защищает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живот-ных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от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перео-хлаждения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а)у китов подкожный слой жира достигает 1 м, что позволяет теплокровному животному жить в холодной воде полярного океана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1520" y="3429000"/>
            <a:ext cx="4773870" cy="307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1979712" y="188640"/>
            <a:ext cx="5256584" cy="648072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ЛИПИДОВ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02523"/>
              </p:ext>
            </p:extLst>
          </p:nvPr>
        </p:nvGraphicFramePr>
        <p:xfrm>
          <a:off x="179512" y="980729"/>
          <a:ext cx="8784976" cy="336528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8232"/>
                <a:gridCol w="2808312"/>
                <a:gridCol w="3888432"/>
              </a:tblGrid>
              <a:tr h="321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Функция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Пример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71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 Защитная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Жиры защищают от механических воздействий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полости тела вокруг внутренних органов жировая подушка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Воска покрывают листья, защищая от дождей; птицы-перья, жив-е-шерсть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" y="3361665"/>
            <a:ext cx="2520281" cy="3496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313" y="4346013"/>
            <a:ext cx="3913971" cy="2542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3" y="3573016"/>
            <a:ext cx="2280102" cy="254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1979712" y="188640"/>
            <a:ext cx="5256584" cy="648072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ЛИПИДОВ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032581"/>
              </p:ext>
            </p:extLst>
          </p:nvPr>
        </p:nvGraphicFramePr>
        <p:xfrm>
          <a:off x="179512" y="908719"/>
          <a:ext cx="8784976" cy="627381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8232"/>
                <a:gridCol w="2808312"/>
                <a:gridCol w="3888432"/>
              </a:tblGrid>
              <a:tr h="549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Функция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Пример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69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Структур-ная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пласти-ческая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Фосфолипиды-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Стероиды-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-входят в состав клеточных мембран,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-придают им жесткость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2226" name="Picture 2" descr="http://www.medicalbrain.ru/wp-content/uploads/2010/03/membrana-big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6627"/>
          <a:stretch>
            <a:fillRect/>
          </a:stretch>
        </p:blipFill>
        <p:spPr bwMode="auto">
          <a:xfrm>
            <a:off x="1115616" y="2805143"/>
            <a:ext cx="6480720" cy="393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1979712" y="188640"/>
            <a:ext cx="5256584" cy="648072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ЛИПИДОВ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638680"/>
              </p:ext>
            </p:extLst>
          </p:nvPr>
        </p:nvGraphicFramePr>
        <p:xfrm>
          <a:off x="179512" y="980729"/>
          <a:ext cx="8784976" cy="502507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8232"/>
                <a:gridCol w="2808312"/>
                <a:gridCol w="3888432"/>
              </a:tblGrid>
              <a:tr h="388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Функция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Пример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22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6. Регулятор-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Многие жиры – компоненты витаминов и гормонов: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Кортикостероиды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Половые гормоны</a:t>
                      </a:r>
                      <a:endParaRPr lang="ru-RU" sz="1800" b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Жирорастворимые витамины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Регулируют водно-солевой обмен и процессы синтеза органических веществ</a:t>
                      </a:r>
                      <a:endParaRPr lang="ru-RU" sz="1800" b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 нормальное функционирование репродуктивной системы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А. Д. Е. К.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1" y="4248513"/>
            <a:ext cx="2016224" cy="1768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изучить строение, функции и значение липидов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Задачи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Знать: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особенности строения липидов и выполняемые ими функции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Уметь: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давать характеристику, использовать полученные знания в жизни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изучить строение, функции и значение липидов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Задачи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Знать: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особенности строения липидов и выполняемые ими функции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Уметь: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давать характеристику, использовать полученные знания в жизни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07504" y="0"/>
            <a:ext cx="90364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600" b="1" i="1" u="sng" dirty="0">
                <a:solidFill>
                  <a:srgbClr val="FF0000"/>
                </a:solidFill>
              </a:rPr>
              <a:t>Липиды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— сборная группа органических соединений, не имеющих единой химической характеристики. Их объединяет то, что все они являются производными высших жирных кислот, нерастворимы в воде, но хорошо растворимы в органических растворителях </a:t>
            </a:r>
            <a:r>
              <a:rPr lang="ru-RU" sz="2400" b="1" dirty="0" smtClean="0">
                <a:solidFill>
                  <a:srgbClr val="0070C0"/>
                </a:solidFill>
              </a:rPr>
              <a:t>(бензине, эфире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</a:rPr>
              <a:t>хлороформе).Делятся на простые и сложные.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8305388"/>
              </p:ext>
            </p:extLst>
          </p:nvPr>
        </p:nvGraphicFramePr>
        <p:xfrm>
          <a:off x="395536" y="2636912"/>
          <a:ext cx="856895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25993409"/>
              </p:ext>
            </p:extLst>
          </p:nvPr>
        </p:nvGraphicFramePr>
        <p:xfrm>
          <a:off x="251520" y="188640"/>
          <a:ext cx="856895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distant-lessons.ru/wp-content/uploads/2012/08/%D1%84%D0%BE%D1%80%D0%BC%D1%83%D0%BB%D0%B0-%D0%B6%D0%B8%D1%80%D0%BE%D0%B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lum bright="-20000" contrast="40000"/>
          </a:blip>
          <a:srcRect l="7544" t="7783" r="9472" b="11066"/>
          <a:stretch>
            <a:fillRect/>
          </a:stretch>
        </p:blipFill>
        <p:spPr bwMode="auto">
          <a:xfrm>
            <a:off x="4581432" y="2780928"/>
            <a:ext cx="3734984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2123728" y="188640"/>
            <a:ext cx="4968552" cy="720080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ЖИРЫ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триглицериды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CC"/>
                </a:solidFill>
              </a:rPr>
              <a:t>Жиры широко распространены в природе. Они входят в состав организма человека, животных, растений, микробов, некоторых вирусов. Содержание жиров в биологических объектах, тканях и органах может достигать 90%.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77072"/>
            <a:ext cx="382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ОБЩАЯ ФОРМУЛА ЖИРОВ: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94928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Плотность жиров ниже, чем у воды, поэтому в воде они всплывают и находятся на поверхности.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141277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7"/>
          <p:cNvSpPr txBox="1">
            <a:spLocks/>
          </p:cNvSpPr>
          <p:nvPr/>
        </p:nvSpPr>
        <p:spPr>
          <a:xfrm>
            <a:off x="2627784" y="188640"/>
            <a:ext cx="3960440" cy="720080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ТРИГЛИЦЕРИДЫ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771800" y="980728"/>
            <a:ext cx="360040" cy="43204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84168" y="980728"/>
            <a:ext cx="360040" cy="43204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сало"/>
          <p:cNvPicPr>
            <a:picLocks noChangeAspect="1" noChangeArrowheads="1"/>
          </p:cNvPicPr>
          <p:nvPr/>
        </p:nvPicPr>
        <p:blipFill>
          <a:blip r:embed="rId7" cstate="print"/>
          <a:srcRect l="13892" r="7355" b="7420"/>
          <a:stretch>
            <a:fillRect/>
          </a:stretch>
        </p:blipFill>
        <p:spPr bwMode="auto">
          <a:xfrm>
            <a:off x="1403648" y="4869160"/>
            <a:ext cx="2016224" cy="1778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080103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941168"/>
            <a:ext cx="2121956" cy="1696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3491880" y="188640"/>
            <a:ext cx="2160240" cy="720080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ВОСКА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CC"/>
                </a:solidFill>
              </a:rPr>
              <a:t>Это группа простых липидов, представляющих собой сложные эфиры высших жирных кислот и высших высокомолекулярных спиртов.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7" name="Picture 5" descr="с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2841" y="1718605"/>
            <a:ext cx="3823367" cy="6197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urzim.ru/uploads/posts/2011-10/1320006290_image047.jpg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979" r="83352" b="49702"/>
          <a:stretch>
            <a:fillRect/>
          </a:stretch>
        </p:blipFill>
        <p:spPr bwMode="auto">
          <a:xfrm>
            <a:off x="251520" y="1124744"/>
            <a:ext cx="720080" cy="1485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СТРОЕНИЕ МОЛЕКУЛЫ ФОСФОЛИПИДА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96752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головка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988840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хвосты</a:t>
            </a:r>
            <a:endParaRPr lang="ru-RU" sz="2400" b="1" dirty="0">
              <a:solidFill>
                <a:srgbClr val="0000C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827584" y="1484784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55576" y="2204864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43808" y="98072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CC"/>
                </a:solidFill>
              </a:rPr>
              <a:t>(</a:t>
            </a:r>
            <a:r>
              <a:rPr lang="ru-RU" sz="2400" b="1" dirty="0" err="1" smtClean="0">
                <a:solidFill>
                  <a:srgbClr val="0000CC"/>
                </a:solidFill>
              </a:rPr>
              <a:t>гидрофильна</a:t>
            </a:r>
            <a:r>
              <a:rPr lang="ru-RU" sz="2400" b="1" dirty="0" smtClean="0">
                <a:solidFill>
                  <a:srgbClr val="0000CC"/>
                </a:solidFill>
              </a:rPr>
              <a:t>, состоит из глицерина и остатка фосфорной кислоты)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772816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</a:rPr>
              <a:t>гидрофобны</a:t>
            </a:r>
            <a:r>
              <a:rPr lang="ru-RU" sz="2400" b="1" dirty="0" smtClean="0">
                <a:solidFill>
                  <a:srgbClr val="FF0000"/>
                </a:solidFill>
              </a:rPr>
              <a:t>, состоят из </a:t>
            </a:r>
            <a:r>
              <a:rPr lang="ru-RU" sz="2400" b="1" dirty="0" err="1" smtClean="0">
                <a:solidFill>
                  <a:srgbClr val="FF0000"/>
                </a:solidFill>
              </a:rPr>
              <a:t>отстаков</a:t>
            </a:r>
            <a:r>
              <a:rPr lang="ru-RU" sz="2400" b="1" dirty="0" smtClean="0">
                <a:solidFill>
                  <a:srgbClr val="FF0000"/>
                </a:solidFill>
              </a:rPr>
              <a:t> жирных кислот)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6576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00CC"/>
                </a:solidFill>
              </a:rPr>
              <a:t>Фосфолипиды</a:t>
            </a:r>
            <a:r>
              <a:rPr lang="ru-RU" sz="2400" b="1" dirty="0" smtClean="0">
                <a:solidFill>
                  <a:srgbClr val="0000CC"/>
                </a:solidFill>
              </a:rPr>
              <a:t> присутствуют во всех клетках живых существ, участвуя главным образом в формировании </a:t>
            </a:r>
            <a:r>
              <a:rPr lang="ru-RU" sz="2400" b="1" dirty="0" smtClean="0">
                <a:solidFill>
                  <a:srgbClr val="FF0000"/>
                </a:solidFill>
              </a:rPr>
              <a:t>клеточных мембран.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3796" name="Picture 4" descr="http://www.aquamol.ru/i/art4/art_4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6274820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395536" y="2924944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фосфолипиды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2924944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00CC"/>
                </a:solidFill>
              </a:rPr>
              <a:t>Фосфолипиды</a:t>
            </a:r>
            <a:r>
              <a:rPr lang="ru-RU" sz="2400" b="1" dirty="0" smtClean="0">
                <a:solidFill>
                  <a:srgbClr val="0000CC"/>
                </a:solidFill>
              </a:rPr>
              <a:t> найдены и в животных, и в растительных организмах. 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1979712" y="188640"/>
            <a:ext cx="5256584" cy="720080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ЛИПИДОВ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808756"/>
              </p:ext>
            </p:extLst>
          </p:nvPr>
        </p:nvGraphicFramePr>
        <p:xfrm>
          <a:off x="179512" y="1214437"/>
          <a:ext cx="8784977" cy="55807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8232"/>
                <a:gridCol w="3240360"/>
                <a:gridCol w="3456385"/>
              </a:tblGrid>
              <a:tr h="579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Функция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Характеристика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Пример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72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828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24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853</Words>
  <Application>Microsoft Office PowerPoint</Application>
  <PresentationFormat>Экран (4:3)</PresentationFormat>
  <Paragraphs>179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Цель: изучить строение, функции и значение липидов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 изучить строение, функции и значение липидов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Липиды</dc:title>
  <dc:creator>Admin</dc:creator>
  <cp:lastModifiedBy>Пользователь</cp:lastModifiedBy>
  <cp:revision>60</cp:revision>
  <dcterms:created xsi:type="dcterms:W3CDTF">2013-07-17T08:26:46Z</dcterms:created>
  <dcterms:modified xsi:type="dcterms:W3CDTF">2022-11-08T18:03:34Z</dcterms:modified>
</cp:coreProperties>
</file>