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969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7264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3695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9555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18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169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28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92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973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421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95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2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78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93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9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95F4C-0FFA-463C-8A9A-70A5CE7EEECF}" type="datetimeFigureOut">
              <a:rPr lang="ru-RU" smtClean="0"/>
              <a:t>14.01.2022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21B8499-7478-4B3F-A840-E099B031F6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09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Лекция №4 «Регистрация общего имущества </a:t>
            </a:r>
            <a:r>
              <a:rPr lang="ru-RU" dirty="0" smtClean="0"/>
              <a:t>МДК»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7162" y="5356800"/>
            <a:ext cx="3684838" cy="1126283"/>
          </a:xfrm>
        </p:spPr>
        <p:txBody>
          <a:bodyPr/>
          <a:lstStyle/>
          <a:p>
            <a:r>
              <a:rPr lang="ru-RU" dirty="0"/>
              <a:t>МДК 02.01.02 «Состав и состояние общего имущества МКД»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84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При государственной регистрации права собственности на квартиру или нежилое помещение в многоквартирном доме одновременно осуществляется государственная регистрация доли в праве общей долевой собственности на общее имущество в нем (ч.5 ст.40 Федерального закона от 13.07.2015г. №218-ФЗ «О государственной регистрации недвижимости»).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264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1. Заявление о государственной регистрации права, которое может представляться:</a:t>
            </a:r>
          </a:p>
          <a:p>
            <a:pPr marL="0" indent="0">
              <a:buNone/>
            </a:pPr>
            <a:r>
              <a:rPr lang="ru-RU" dirty="0"/>
              <a:t>-  собственниками помещений в многоквартирном доме (если квартира не приватизирована, то собственником является </a:t>
            </a:r>
            <a:r>
              <a:rPr lang="ru-RU" dirty="0" smtClean="0"/>
              <a:t> </a:t>
            </a:r>
            <a:r>
              <a:rPr lang="ru-RU" dirty="0" err="1" smtClean="0"/>
              <a:t>г.Рязань</a:t>
            </a:r>
            <a:r>
              <a:rPr lang="ru-RU" dirty="0" smtClean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представителями собственников помещений в многоквартирном доме, если это право предоставлено им на основании надлежащим образом оформленных доверенностей или решением общего собрания собственников;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990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2. Документ об уплате государственной пошлины - подлинник (200 рублей за каждую долю в праве в соответствии с подпунктом 23 п.1 ст.333.33 Налогового кодекса РФ).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3. Документ, удостоверяющий личность заявителей (представителей).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4. Документ, подтверждающий полномочия представителя (нотариально удостоверенная доверенность или решение общего собрания собственников, которым представитель был наделен полномочиями на представление интересов собственников при государственной регистрации прав на общее имущество многоквартирного дома).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1587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5. Документы о формировании органом государственной власти или органом местного самоуправления земельного участка, на котором расположен многоквартирный дом, если земельный участок сформирован после 01.03.2005г. (если не будут представлены, то Управление запросит у полномочного органа).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6. Документ технического учёта многоквартирного дома, содержащий сведения о составе общего имущества многоквартирного дома (если общее имущество не поставлено на кадастровый учет в соответствии с ч.4 ст.40 Федерального закона от 13.07.2015г. №218-ФЗ «О государственной регистрации недвижимости»).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531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7. Решение (протокол) общего собрания собственников, иное соглашение участников общей долевой собственности на общее имущество в многоквартирном доме (статья 15 Закона о введении в действие Жилищного кодекса РФ, статья 245 Гражданского кодекса РФ, п.157 Правил ведения Единого государственного реестра недвижимости) (указываются сведения о собственниках всех конкретных помещений (жилых и нежилых) в многоквартирном доме, а также определенные собранием или соглашением размеры долей в праве на общее имущество в многоквартирном доме каждого собственника (в виде правильной простой дроби). Также возможно указание доли в праве не в виде дроби, а в виде фразы  «Доля в праве общей долевой собственности пропорциональна размеру общей площади…»(далее указываются сведения о помещении, принадлежащем собственнику).</a:t>
            </a:r>
          </a:p>
        </p:txBody>
      </p:sp>
    </p:spTree>
    <p:extLst>
      <p:ext uri="{BB962C8B-B14F-4D97-AF65-F5344CB8AC3E}">
        <p14:creationId xmlns:p14="http://schemas.microsoft.com/office/powerpoint/2010/main" val="1173196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8. Правоустанавливающие документы, подтверждающие наличие у собственников прав на помещения (например, свидетельство о праве на наследство, договор на передачу жилого помещения в собственность граждан и т.д.), в случае если на момент представления документов в ЕГРН отсутствуют записи о государственной регистрации наличия прав собственников (отдельных собственников) помещений в многоквартирном доме, возникших до введения в действие Закона о регистрации.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049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2311" y="171437"/>
            <a:ext cx="8911687" cy="1005513"/>
          </a:xfrm>
        </p:spPr>
        <p:txBody>
          <a:bodyPr>
            <a:normAutofit fontScale="90000"/>
          </a:bodyPr>
          <a:lstStyle/>
          <a:p>
            <a:r>
              <a:rPr lang="ru-RU" dirty="0"/>
              <a:t>9. Иные документы в соответствии с законодательством: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3490" y="1176950"/>
            <a:ext cx="9252640" cy="535965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5600" b="1" dirty="0"/>
              <a:t>- согласие об уменьшении размера общего имущества в многоквартирном доме всех собственников помещений в этом доме путем его реконструкции (в случаях, предусмотренных пунктом 3 статьи 36 Жилищного кодекса);</a:t>
            </a:r>
          </a:p>
          <a:p>
            <a:pPr marL="0" indent="0">
              <a:buNone/>
            </a:pPr>
            <a:endParaRPr lang="ru-RU" sz="5600" b="1" dirty="0"/>
          </a:p>
          <a:p>
            <a:pPr marL="0" indent="0">
              <a:buNone/>
            </a:pPr>
            <a:r>
              <a:rPr lang="ru-RU" sz="5600" b="1" dirty="0"/>
              <a:t>- решение общего собрания собственников помещений в многоквартирном доме о реконструкции многоквартирного дома (в том числе с его расширением или надстройкой), строительстве хозяйственных построек и других зданий, строений, сооружений (в случаях, предусмотренных пунктом 2 статьи 44 Жилищного кодекса);</a:t>
            </a:r>
          </a:p>
          <a:p>
            <a:pPr marL="0" indent="0">
              <a:buNone/>
            </a:pPr>
            <a:endParaRPr lang="ru-RU" sz="5600" b="1" dirty="0"/>
          </a:p>
          <a:p>
            <a:pPr marL="0" indent="0">
              <a:buNone/>
            </a:pPr>
            <a:r>
              <a:rPr lang="ru-RU" sz="5600" b="1" dirty="0"/>
              <a:t>- решение общего собрания собственников помещений в многоквартирном доме о пределах использования земельного участка, на котором расположен многоквартирный дом, в том числе введение ограничений пользования им (пункт 2 статьи 44 Жилищного кодекса), если такое ограничение (обременение) права общей долевой собственности подлежит государственной регистрации;</a:t>
            </a:r>
          </a:p>
          <a:p>
            <a:pPr marL="0" indent="0">
              <a:buNone/>
            </a:pPr>
            <a:endParaRPr lang="ru-RU" sz="5600" b="1" dirty="0"/>
          </a:p>
          <a:p>
            <a:pPr marL="0" indent="0">
              <a:buNone/>
            </a:pPr>
            <a:r>
              <a:rPr lang="ru-RU" sz="5600" b="1" dirty="0"/>
              <a:t>- решение общего собрания собственников помещений в многоквартирном доме о передаче в пользование общего имущества в многоквартирном доме (пункт 2 статьи 44 Жилищного кодекса), если государственной регистрации подлежит ограничение (обременение) права общей долевой собственности на объект недвижимости;</a:t>
            </a:r>
          </a:p>
          <a:p>
            <a:pPr marL="0" indent="0">
              <a:buNone/>
            </a:pPr>
            <a:endParaRPr lang="ru-RU" sz="5600" b="1" dirty="0"/>
          </a:p>
          <a:p>
            <a:pPr marL="0" indent="0">
              <a:buNone/>
            </a:pPr>
            <a:r>
              <a:rPr lang="ru-RU" sz="5600" b="1" dirty="0"/>
              <a:t>- соглашение о новом обременении земельного участка правом ограниченного пользования между лицом, требующим такого обременения земельного участка, и собственниками помещений в многоквартирном доме (пункт 5 статьи 36 Жилищного кодекса), если государственной регистрации подлежит ограничение (обременение) права общей долевой собственности на объект недвижимости.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27251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</TotalTime>
  <Words>694</Words>
  <Application>Microsoft Office PowerPoint</Application>
  <PresentationFormat>Широкоэкранный</PresentationFormat>
  <Paragraphs>28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Легкий дым</vt:lpstr>
      <vt:lpstr>Лекция №4 «Регистрация общего имущества МДК»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9. Иные документы в соответствии с законодательством: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№4 «Регистрация общего имущества МДК»</dc:title>
  <dc:creator>Пользователь Windows</dc:creator>
  <cp:lastModifiedBy>Пользователь Windows</cp:lastModifiedBy>
  <cp:revision>2</cp:revision>
  <dcterms:created xsi:type="dcterms:W3CDTF">2022-01-14T15:47:34Z</dcterms:created>
  <dcterms:modified xsi:type="dcterms:W3CDTF">2022-01-14T16:02:31Z</dcterms:modified>
</cp:coreProperties>
</file>