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3" r:id="rId4"/>
    <p:sldId id="265" r:id="rId5"/>
    <p:sldId id="266" r:id="rId6"/>
    <p:sldId id="267" r:id="rId7"/>
    <p:sldId id="270" r:id="rId8"/>
    <p:sldId id="276" r:id="rId9"/>
    <p:sldId id="272" r:id="rId10"/>
    <p:sldId id="271" r:id="rId11"/>
    <p:sldId id="274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EC18"/>
    <a:srgbClr val="E8F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792FB-982E-4838-8A42-D915C508C294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4DF52-E6CC-442D-BAB0-2D5A91075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3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5FFE-8807-47CC-BC08-1AD8BF7314FA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083-FD98-4730-A5F1-E7C59C653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4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5FFE-8807-47CC-BC08-1AD8BF7314FA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083-FD98-4730-A5F1-E7C59C653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1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5FFE-8807-47CC-BC08-1AD8BF7314FA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083-FD98-4730-A5F1-E7C59C653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3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5FFE-8807-47CC-BC08-1AD8BF7314FA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083-FD98-4730-A5F1-E7C59C653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1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5FFE-8807-47CC-BC08-1AD8BF7314FA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083-FD98-4730-A5F1-E7C59C653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5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5FFE-8807-47CC-BC08-1AD8BF7314FA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083-FD98-4730-A5F1-E7C59C653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5FFE-8807-47CC-BC08-1AD8BF7314FA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083-FD98-4730-A5F1-E7C59C653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2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5FFE-8807-47CC-BC08-1AD8BF7314FA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083-FD98-4730-A5F1-E7C59C653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4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5FFE-8807-47CC-BC08-1AD8BF7314FA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083-FD98-4730-A5F1-E7C59C653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4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5FFE-8807-47CC-BC08-1AD8BF7314FA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083-FD98-4730-A5F1-E7C59C653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5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5FFE-8807-47CC-BC08-1AD8BF7314FA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083-FD98-4730-A5F1-E7C59C653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5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45FFE-8807-47CC-BC08-1AD8BF7314FA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7083-FD98-4730-A5F1-E7C59C653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2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26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7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1851670"/>
            <a:ext cx="4752528" cy="14401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Электрический ток в вакууме и газах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433817" y="2559088"/>
            <a:ext cx="216024" cy="216024"/>
            <a:chOff x="2826961" y="2665462"/>
            <a:chExt cx="914400" cy="914400"/>
          </a:xfrm>
        </p:grpSpPr>
        <p:sp>
          <p:nvSpPr>
            <p:cNvPr id="12" name="Овал 1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инус 1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1991684" y="2132878"/>
            <a:ext cx="504032" cy="504032"/>
            <a:chOff x="1450504" y="2618606"/>
            <a:chExt cx="914400" cy="914400"/>
          </a:xfrm>
        </p:grpSpPr>
        <p:sp>
          <p:nvSpPr>
            <p:cNvPr id="15" name="Овал 14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люс 15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69447" y="2310300"/>
            <a:ext cx="216024" cy="216024"/>
            <a:chOff x="2826961" y="2665462"/>
            <a:chExt cx="914400" cy="914400"/>
          </a:xfrm>
        </p:grpSpPr>
        <p:sp>
          <p:nvSpPr>
            <p:cNvPr id="18" name="Овал 1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Минус 1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2963595" y="2564575"/>
            <a:ext cx="504032" cy="504032"/>
            <a:chOff x="1450504" y="2618606"/>
            <a:chExt cx="914400" cy="914400"/>
          </a:xfrm>
        </p:grpSpPr>
        <p:sp>
          <p:nvSpPr>
            <p:cNvPr id="21" name="Овал 20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люс 21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Овал 22"/>
          <p:cNvSpPr/>
          <p:nvPr/>
        </p:nvSpPr>
        <p:spPr>
          <a:xfrm>
            <a:off x="3419872" y="3355108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365391" y="3886209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157619" y="3382153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57453" y="3532273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785745" y="2932992"/>
            <a:ext cx="216024" cy="216024"/>
            <a:chOff x="2826961" y="2665462"/>
            <a:chExt cx="914400" cy="914400"/>
          </a:xfrm>
        </p:grpSpPr>
        <p:sp>
          <p:nvSpPr>
            <p:cNvPr id="28" name="Овал 2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Минус 2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>
            <a:grpSpLocks noChangeAspect="1"/>
          </p:cNvGrpSpPr>
          <p:nvPr/>
        </p:nvGrpSpPr>
        <p:grpSpPr>
          <a:xfrm>
            <a:off x="1235777" y="2919128"/>
            <a:ext cx="504032" cy="504032"/>
            <a:chOff x="1450504" y="2618606"/>
            <a:chExt cx="914400" cy="914400"/>
          </a:xfrm>
        </p:grpSpPr>
        <p:sp>
          <p:nvSpPr>
            <p:cNvPr id="31" name="Овал 30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люс 31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  <a14:imgEffect>
                      <a14:brightnessContrast bright="10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5920" flipV="1">
            <a:off x="2020355" y="1761103"/>
            <a:ext cx="1020249" cy="34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  <a14:imgEffect>
                      <a14:brightnessContrast bright="10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5920" flipV="1">
            <a:off x="1295949" y="2369759"/>
            <a:ext cx="1020249" cy="34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  <a14:imgEffect>
                      <a14:brightnessContrast bright="10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5920" flipV="1">
            <a:off x="530689" y="2272362"/>
            <a:ext cx="1020249" cy="34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  <a14:imgEffect>
                      <a14:brightnessContrast bright="10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5920" flipV="1">
            <a:off x="1156645" y="1469127"/>
            <a:ext cx="1020249" cy="34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87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275606"/>
            <a:ext cx="8229600" cy="30243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Вакуум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такое состояние газа, при котором его молекулы пролетают от одной стенки сосуда до другой, не соударяясь друг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другом.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Термоэлектронная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эмиссия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процесс испускания электронов разогретым металлом.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Ионизация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это процесс разделени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нейтральных молекул на положительные ионы и свободные электроны.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Газовый разряд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электрический ток, протекающий в газе.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884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V="1">
            <a:off x="2280492" y="573119"/>
            <a:ext cx="0" cy="3881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266092" y="4457449"/>
            <a:ext cx="49702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57965" y="4475896"/>
                <a:ext cx="6764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𝑈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65" y="4475896"/>
                <a:ext cx="676467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14414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89816" y="486675"/>
                <a:ext cx="6042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816" y="486675"/>
                <a:ext cx="604268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r="-1515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олилиния 10"/>
          <p:cNvSpPr/>
          <p:nvPr/>
        </p:nvSpPr>
        <p:spPr>
          <a:xfrm>
            <a:off x="2297718" y="987575"/>
            <a:ext cx="4548682" cy="3465618"/>
          </a:xfrm>
          <a:custGeom>
            <a:avLst/>
            <a:gdLst>
              <a:gd name="connsiteX0" fmla="*/ 0 w 3305175"/>
              <a:gd name="connsiteY0" fmla="*/ 2352675 h 2352675"/>
              <a:gd name="connsiteX1" fmla="*/ 704850 w 3305175"/>
              <a:gd name="connsiteY1" fmla="*/ 1352550 h 2352675"/>
              <a:gd name="connsiteX2" fmla="*/ 1466850 w 3305175"/>
              <a:gd name="connsiteY2" fmla="*/ 1190625 h 2352675"/>
              <a:gd name="connsiteX3" fmla="*/ 2305050 w 3305175"/>
              <a:gd name="connsiteY3" fmla="*/ 1123950 h 2352675"/>
              <a:gd name="connsiteX4" fmla="*/ 3305175 w 3305175"/>
              <a:gd name="connsiteY4" fmla="*/ 0 h 2352675"/>
              <a:gd name="connsiteX0" fmla="*/ 0 w 3305175"/>
              <a:gd name="connsiteY0" fmla="*/ 2352675 h 2352675"/>
              <a:gd name="connsiteX1" fmla="*/ 704850 w 3305175"/>
              <a:gd name="connsiteY1" fmla="*/ 1352550 h 2352675"/>
              <a:gd name="connsiteX2" fmla="*/ 1323975 w 3305175"/>
              <a:gd name="connsiteY2" fmla="*/ 1162050 h 2352675"/>
              <a:gd name="connsiteX3" fmla="*/ 2305050 w 3305175"/>
              <a:gd name="connsiteY3" fmla="*/ 1123950 h 2352675"/>
              <a:gd name="connsiteX4" fmla="*/ 3305175 w 3305175"/>
              <a:gd name="connsiteY4" fmla="*/ 0 h 2352675"/>
              <a:gd name="connsiteX0" fmla="*/ 0 w 3305175"/>
              <a:gd name="connsiteY0" fmla="*/ 2352675 h 2352675"/>
              <a:gd name="connsiteX1" fmla="*/ 704850 w 3305175"/>
              <a:gd name="connsiteY1" fmla="*/ 1352550 h 2352675"/>
              <a:gd name="connsiteX2" fmla="*/ 1752600 w 3305175"/>
              <a:gd name="connsiteY2" fmla="*/ 1171575 h 2352675"/>
              <a:gd name="connsiteX3" fmla="*/ 2305050 w 3305175"/>
              <a:gd name="connsiteY3" fmla="*/ 1123950 h 2352675"/>
              <a:gd name="connsiteX4" fmla="*/ 3305175 w 3305175"/>
              <a:gd name="connsiteY4" fmla="*/ 0 h 2352675"/>
              <a:gd name="connsiteX0" fmla="*/ 0 w 3305175"/>
              <a:gd name="connsiteY0" fmla="*/ 2352675 h 2352675"/>
              <a:gd name="connsiteX1" fmla="*/ 704850 w 3305175"/>
              <a:gd name="connsiteY1" fmla="*/ 1352550 h 2352675"/>
              <a:gd name="connsiteX2" fmla="*/ 1752600 w 3305175"/>
              <a:gd name="connsiteY2" fmla="*/ 1171575 h 2352675"/>
              <a:gd name="connsiteX3" fmla="*/ 2305050 w 3305175"/>
              <a:gd name="connsiteY3" fmla="*/ 1123950 h 2352675"/>
              <a:gd name="connsiteX4" fmla="*/ 3305175 w 3305175"/>
              <a:gd name="connsiteY4" fmla="*/ 0 h 2352675"/>
              <a:gd name="connsiteX0" fmla="*/ 0 w 3305175"/>
              <a:gd name="connsiteY0" fmla="*/ 2352675 h 2352675"/>
              <a:gd name="connsiteX1" fmla="*/ 704850 w 3305175"/>
              <a:gd name="connsiteY1" fmla="*/ 1352550 h 2352675"/>
              <a:gd name="connsiteX2" fmla="*/ 1752600 w 3305175"/>
              <a:gd name="connsiteY2" fmla="*/ 1171575 h 2352675"/>
              <a:gd name="connsiteX3" fmla="*/ 2143125 w 3305175"/>
              <a:gd name="connsiteY3" fmla="*/ 1038225 h 2352675"/>
              <a:gd name="connsiteX4" fmla="*/ 3305175 w 3305175"/>
              <a:gd name="connsiteY4" fmla="*/ 0 h 2352675"/>
              <a:gd name="connsiteX0" fmla="*/ 0 w 3305175"/>
              <a:gd name="connsiteY0" fmla="*/ 2352675 h 2352675"/>
              <a:gd name="connsiteX1" fmla="*/ 704850 w 3305175"/>
              <a:gd name="connsiteY1" fmla="*/ 1352550 h 2352675"/>
              <a:gd name="connsiteX2" fmla="*/ 2143125 w 3305175"/>
              <a:gd name="connsiteY2" fmla="*/ 1038225 h 2352675"/>
              <a:gd name="connsiteX3" fmla="*/ 3305175 w 3305175"/>
              <a:gd name="connsiteY3" fmla="*/ 0 h 2352675"/>
              <a:gd name="connsiteX0" fmla="*/ 0 w 3305175"/>
              <a:gd name="connsiteY0" fmla="*/ 2352675 h 2352675"/>
              <a:gd name="connsiteX1" fmla="*/ 704850 w 3305175"/>
              <a:gd name="connsiteY1" fmla="*/ 1352550 h 2352675"/>
              <a:gd name="connsiteX2" fmla="*/ 2228850 w 3305175"/>
              <a:gd name="connsiteY2" fmla="*/ 1076325 h 2352675"/>
              <a:gd name="connsiteX3" fmla="*/ 3305175 w 3305175"/>
              <a:gd name="connsiteY3" fmla="*/ 0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5175" h="2352675">
                <a:moveTo>
                  <a:pt x="0" y="2352675"/>
                </a:moveTo>
                <a:cubicBezTo>
                  <a:pt x="230187" y="1949450"/>
                  <a:pt x="333375" y="1565275"/>
                  <a:pt x="704850" y="1352550"/>
                </a:cubicBezTo>
                <a:cubicBezTo>
                  <a:pt x="1076325" y="1139825"/>
                  <a:pt x="1795463" y="1301750"/>
                  <a:pt x="2228850" y="1076325"/>
                </a:cubicBezTo>
                <a:cubicBezTo>
                  <a:pt x="2487612" y="881063"/>
                  <a:pt x="2958306" y="462756"/>
                  <a:pt x="330517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00767" y="2861631"/>
            <a:ext cx="124770" cy="12477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27946" y="2663004"/>
            <a:ext cx="124770" cy="12477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92272" y="245967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4440" y="231565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Вакуум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4407"/>
            <a:ext cx="8229600" cy="1227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Вакуум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такое состояние вещества, при котором его молекулы могут пролететь от одной стенки сосуда до другой, ни разу не испытав соударения.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06" y="711496"/>
            <a:ext cx="3102270" cy="310227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436096" y="2571750"/>
            <a:ext cx="216024" cy="216024"/>
            <a:chOff x="2826961" y="2665462"/>
            <a:chExt cx="914400" cy="914400"/>
          </a:xfrm>
        </p:grpSpPr>
        <p:sp>
          <p:nvSpPr>
            <p:cNvPr id="8" name="Овал 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Минус 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419872" y="2133705"/>
            <a:ext cx="216024" cy="216024"/>
            <a:chOff x="2826961" y="2665462"/>
            <a:chExt cx="914400" cy="914400"/>
          </a:xfrm>
        </p:grpSpPr>
        <p:sp>
          <p:nvSpPr>
            <p:cNvPr id="11" name="Овал 1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Минус 1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20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9472E-6 L -0.21649 3.09472E-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963E-6 L 0.21667 1.9963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Термоэлектронная эмиссия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22610" y="-274185"/>
            <a:ext cx="5100178" cy="57207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203598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Термоэлектронная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эмиссия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процесс испускания электронов разогретым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металлом.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612" y="2859782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достижения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термоэлектронной эмиссии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температура не должна быть достаточно высокой, чтобы разрушить металл.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48072"/>
            <a:ext cx="3966366" cy="40839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8" r="27331" b="92797"/>
          <a:stretch/>
        </p:blipFill>
        <p:spPr>
          <a:xfrm>
            <a:off x="4921028" y="1125664"/>
            <a:ext cx="3539404" cy="956384"/>
          </a:xfrm>
          <a:prstGeom prst="ellipse">
            <a:avLst/>
          </a:prstGeom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23102"/>
          <a:stretch/>
        </p:blipFill>
        <p:spPr>
          <a:xfrm flipH="1">
            <a:off x="7452320" y="2082048"/>
            <a:ext cx="660223" cy="1871723"/>
          </a:xfrm>
          <a:prstGeom prst="rect">
            <a:avLst/>
          </a:prstGeom>
        </p:spPr>
      </p:pic>
      <p:pic>
        <p:nvPicPr>
          <p:cNvPr id="13" name="Рисунок 12"/>
          <p:cNvPicPr preferRelativeResize="0">
            <a:picLocks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7" r="24412" b="24599"/>
          <a:stretch/>
        </p:blipFill>
        <p:spPr>
          <a:xfrm flipH="1">
            <a:off x="5270880" y="2080872"/>
            <a:ext cx="541124" cy="1835294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616116" y="2139702"/>
            <a:ext cx="216024" cy="216024"/>
            <a:chOff x="2826961" y="2665462"/>
            <a:chExt cx="914400" cy="914400"/>
          </a:xfrm>
        </p:grpSpPr>
        <p:sp>
          <p:nvSpPr>
            <p:cNvPr id="18" name="Овал 1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Минус 1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8186" y="2746411"/>
            <a:ext cx="216024" cy="216024"/>
            <a:chOff x="2826961" y="2665462"/>
            <a:chExt cx="914400" cy="914400"/>
          </a:xfrm>
        </p:grpSpPr>
        <p:sp>
          <p:nvSpPr>
            <p:cNvPr id="21" name="Овал 2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Минус 2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24128" y="3219822"/>
            <a:ext cx="216024" cy="216024"/>
            <a:chOff x="2826961" y="2665462"/>
            <a:chExt cx="914400" cy="914400"/>
          </a:xfrm>
        </p:grpSpPr>
        <p:sp>
          <p:nvSpPr>
            <p:cNvPr id="24" name="Овал 2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Минус 2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2244" y="3623877"/>
            <a:ext cx="216024" cy="216024"/>
            <a:chOff x="2826961" y="2665462"/>
            <a:chExt cx="914400" cy="914400"/>
          </a:xfrm>
        </p:grpSpPr>
        <p:sp>
          <p:nvSpPr>
            <p:cNvPr id="27" name="Овал 2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Минус 2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658274" y="2401999"/>
            <a:ext cx="216024" cy="216024"/>
            <a:chOff x="2826961" y="2665462"/>
            <a:chExt cx="914400" cy="914400"/>
          </a:xfrm>
        </p:grpSpPr>
        <p:sp>
          <p:nvSpPr>
            <p:cNvPr id="30" name="Овал 2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Минус 3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514046" y="2638399"/>
            <a:ext cx="216024" cy="216024"/>
            <a:chOff x="2826961" y="2665462"/>
            <a:chExt cx="914400" cy="914400"/>
          </a:xfrm>
        </p:grpSpPr>
        <p:sp>
          <p:nvSpPr>
            <p:cNvPr id="33" name="Овал 3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Минус 3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382804" y="3111810"/>
            <a:ext cx="216024" cy="216024"/>
            <a:chOff x="2826961" y="2665462"/>
            <a:chExt cx="914400" cy="914400"/>
          </a:xfrm>
        </p:grpSpPr>
        <p:sp>
          <p:nvSpPr>
            <p:cNvPr id="36" name="Овал 3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Минус 3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455710" y="3435846"/>
            <a:ext cx="216024" cy="216024"/>
            <a:chOff x="2826961" y="2665462"/>
            <a:chExt cx="914400" cy="914400"/>
          </a:xfrm>
        </p:grpSpPr>
        <p:sp>
          <p:nvSpPr>
            <p:cNvPr id="39" name="Овал 3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Минус 3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550262" y="2895786"/>
            <a:ext cx="216024" cy="216024"/>
            <a:chOff x="2826961" y="2665462"/>
            <a:chExt cx="914400" cy="914400"/>
          </a:xfrm>
        </p:grpSpPr>
        <p:sp>
          <p:nvSpPr>
            <p:cNvPr id="42" name="Овал 4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Минус 4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427984" y="2211710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61290" y="2213087"/>
            <a:ext cx="759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" name="Прямая со стрелкой 3"/>
          <p:cNvCxnSpPr/>
          <p:nvPr/>
        </p:nvCxnSpPr>
        <p:spPr>
          <a:xfrm rot="10800000" flipH="1">
            <a:off x="6012160" y="4083918"/>
            <a:ext cx="177027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99683" y="4155926"/>
                <a:ext cx="412677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683" y="4155926"/>
                <a:ext cx="412677" cy="437492"/>
              </a:xfrm>
              <a:prstGeom prst="rect">
                <a:avLst/>
              </a:prstGeom>
              <a:blipFill rotWithShape="1">
                <a:blip r:embed="rId7"/>
                <a:stretch>
                  <a:fillRect r="-22059" b="-23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люс 53"/>
          <p:cNvSpPr/>
          <p:nvPr/>
        </p:nvSpPr>
        <p:spPr>
          <a:xfrm>
            <a:off x="4644008" y="2710487"/>
            <a:ext cx="576064" cy="576064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8100392" y="2710487"/>
            <a:ext cx="576064" cy="576064"/>
          </a:xfrm>
          <a:prstGeom prst="mathMin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39552" y="3870337"/>
            <a:ext cx="388617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1907705" y="1206041"/>
            <a:ext cx="0" cy="3384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66645" y="1206041"/>
                <a:ext cx="567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45" y="1206041"/>
                <a:ext cx="56772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1276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779912" y="3942345"/>
                <a:ext cx="645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942345"/>
                <a:ext cx="645818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r="-1037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Дуга 56"/>
          <p:cNvSpPr/>
          <p:nvPr/>
        </p:nvSpPr>
        <p:spPr>
          <a:xfrm rot="5245573">
            <a:off x="-1865557" y="-1546652"/>
            <a:ext cx="5668035" cy="5505386"/>
          </a:xfrm>
          <a:prstGeom prst="arc">
            <a:avLst>
              <a:gd name="adj1" fmla="val 16572114"/>
              <a:gd name="adj2" fmla="val 2059933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1050731" y="3870337"/>
            <a:ext cx="8569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Заголовок 1"/>
          <p:cNvSpPr txBox="1">
            <a:spLocks/>
          </p:cNvSpPr>
          <p:nvPr/>
        </p:nvSpPr>
        <p:spPr>
          <a:xfrm>
            <a:off x="457200" y="1234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Вакуумный диод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1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71605E-6 L -0.0184 2.7160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58025E-6 L -0.01181 -3.58025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284E-6 L -0.01111 1.7284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125 -2.96296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53" grpId="0"/>
      <p:bldP spid="56" grpId="0"/>
      <p:bldP spid="57" grpId="0" animBg="1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>
            <a:spLocks noChangeAspect="1"/>
          </p:cNvSpPr>
          <p:nvPr/>
        </p:nvSpPr>
        <p:spPr>
          <a:xfrm rot="8058621">
            <a:off x="2252220" y="2530033"/>
            <a:ext cx="998604" cy="490656"/>
          </a:xfrm>
          <a:prstGeom prst="rightArrow">
            <a:avLst/>
          </a:prstGeom>
          <a:gradFill>
            <a:gsLst>
              <a:gs pos="9000">
                <a:schemeClr val="accent5">
                  <a:lumMod val="60000"/>
                  <a:lumOff val="40000"/>
                </a:schemeClr>
              </a:gs>
              <a:gs pos="46000">
                <a:schemeClr val="tx2">
                  <a:lumMod val="40000"/>
                  <a:lumOff val="60000"/>
                </a:schemeClr>
              </a:gs>
              <a:gs pos="87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67494"/>
            <a:ext cx="7560840" cy="8872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Электрический ток в газах называется </a:t>
            </a:r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газовым разрядом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8076" y="3293236"/>
            <a:ext cx="3449868" cy="1294738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Разделить нейтральные молекулы на ионы и электроны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>
            <a:spLocks noChangeAspect="1"/>
          </p:cNvSpPr>
          <p:nvPr/>
        </p:nvSpPr>
        <p:spPr>
          <a:xfrm rot="2760000">
            <a:off x="5595969" y="2533080"/>
            <a:ext cx="1052055" cy="490656"/>
          </a:xfrm>
          <a:prstGeom prst="rightArrow">
            <a:avLst/>
          </a:prstGeom>
          <a:gradFill>
            <a:gsLst>
              <a:gs pos="9000">
                <a:schemeClr val="accent5">
                  <a:lumMod val="60000"/>
                  <a:lumOff val="40000"/>
                </a:schemeClr>
              </a:gs>
              <a:gs pos="46000">
                <a:schemeClr val="tx2">
                  <a:lumMod val="40000"/>
                  <a:lumOff val="60000"/>
                </a:schemeClr>
              </a:gs>
              <a:gs pos="87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773857" y="1321933"/>
            <a:ext cx="7560840" cy="887226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45000">
                <a:schemeClr val="bg1">
                  <a:lumMod val="8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Способы создания газового разряда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3282554"/>
            <a:ext cx="3449868" cy="1294738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Привнести электрические заряды в газ извне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2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Ионизация газа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22610" y="-274185"/>
            <a:ext cx="5100178" cy="57207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268055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Ионизация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процесс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разделения нейтральных молекул на ионы и электроны.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499742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из способов вызвать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ионизацию газа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это нагревание.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5920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Ионизацию газа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можно вызвать излучением.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956376" y="1077321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89670" y="1772111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92021" y="1268055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388424" y="3356310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39748" y="2491348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80356" y="3860366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26031" y="3812051"/>
            <a:ext cx="504056" cy="5040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7474330" y="3299381"/>
            <a:ext cx="216024" cy="216024"/>
            <a:chOff x="2826961" y="2665462"/>
            <a:chExt cx="914400" cy="914400"/>
          </a:xfrm>
        </p:grpSpPr>
        <p:sp>
          <p:nvSpPr>
            <p:cNvPr id="16" name="Овал 1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Минус 1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7134267" y="3165846"/>
            <a:ext cx="504032" cy="504032"/>
            <a:chOff x="1450504" y="2618606"/>
            <a:chExt cx="914400" cy="914400"/>
          </a:xfrm>
        </p:grpSpPr>
        <p:sp>
          <p:nvSpPr>
            <p:cNvPr id="19" name="Овал 18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люс 19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772447" y="1756743"/>
            <a:ext cx="216024" cy="216024"/>
            <a:chOff x="2826961" y="2665462"/>
            <a:chExt cx="914400" cy="914400"/>
          </a:xfrm>
        </p:grpSpPr>
        <p:sp>
          <p:nvSpPr>
            <p:cNvPr id="22" name="Овал 2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инус 2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7432384" y="1623208"/>
            <a:ext cx="504032" cy="504032"/>
            <a:chOff x="1450504" y="2618606"/>
            <a:chExt cx="914400" cy="914400"/>
          </a:xfrm>
        </p:grpSpPr>
        <p:sp>
          <p:nvSpPr>
            <p:cNvPr id="25" name="Овал 24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люс 25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833686" y="3142351"/>
            <a:ext cx="216024" cy="216024"/>
            <a:chOff x="2826961" y="2665462"/>
            <a:chExt cx="914400" cy="914400"/>
          </a:xfrm>
        </p:grpSpPr>
        <p:sp>
          <p:nvSpPr>
            <p:cNvPr id="28" name="Овал 2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Минус 2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>
            <a:grpSpLocks noChangeAspect="1"/>
          </p:cNvGrpSpPr>
          <p:nvPr/>
        </p:nvGrpSpPr>
        <p:grpSpPr>
          <a:xfrm>
            <a:off x="6493623" y="3008816"/>
            <a:ext cx="504032" cy="504032"/>
            <a:chOff x="1450504" y="2618606"/>
            <a:chExt cx="914400" cy="914400"/>
          </a:xfrm>
        </p:grpSpPr>
        <p:sp>
          <p:nvSpPr>
            <p:cNvPr id="31" name="Овал 30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люс 31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74330" y="2355726"/>
            <a:ext cx="216024" cy="216024"/>
            <a:chOff x="2826961" y="2665462"/>
            <a:chExt cx="914400" cy="914400"/>
          </a:xfrm>
        </p:grpSpPr>
        <p:sp>
          <p:nvSpPr>
            <p:cNvPr id="34" name="Овал 3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Минус 3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>
            <a:grpSpLocks noChangeAspect="1"/>
          </p:cNvGrpSpPr>
          <p:nvPr/>
        </p:nvGrpSpPr>
        <p:grpSpPr>
          <a:xfrm>
            <a:off x="7134267" y="2222191"/>
            <a:ext cx="504032" cy="504032"/>
            <a:chOff x="1450504" y="2618606"/>
            <a:chExt cx="914400" cy="914400"/>
          </a:xfrm>
        </p:grpSpPr>
        <p:sp>
          <p:nvSpPr>
            <p:cNvPr id="37" name="Овал 36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люс 37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079040" y="3453854"/>
            <a:ext cx="216024" cy="216024"/>
            <a:chOff x="2826961" y="2665462"/>
            <a:chExt cx="914400" cy="914400"/>
          </a:xfrm>
        </p:grpSpPr>
        <p:sp>
          <p:nvSpPr>
            <p:cNvPr id="40" name="Овал 3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Минус 4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>
            <a:grpSpLocks noChangeAspect="1"/>
          </p:cNvGrpSpPr>
          <p:nvPr/>
        </p:nvGrpSpPr>
        <p:grpSpPr>
          <a:xfrm>
            <a:off x="5738977" y="3320319"/>
            <a:ext cx="504032" cy="504032"/>
            <a:chOff x="1450504" y="2618606"/>
            <a:chExt cx="914400" cy="914400"/>
          </a:xfrm>
        </p:grpSpPr>
        <p:sp>
          <p:nvSpPr>
            <p:cNvPr id="43" name="Овал 42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люс 43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20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0.00278 0.02014 0.0108 0.03021 0.01667 C 0.03333 0.025 0.03889 0.02469 0.04375 0.02963 C 0.04861 0.03457 0.05226 0.03858 0.05729 0.04259 C 0.06007 0.04475 0.06337 0.04599 0.06562 0.05 C 0.06701 0.05247 0.07778 0.06605 0.07917 0.06667 C 0.0842 0.06852 0.08958 0.0679 0.09479 0.06852 C 0.07986 0.08611 0.06059 0.08272 0.04375 0.08519 C 0.03923 0.0892 0.03611 0.09074 0.03125 0.09259 C 0.02292 0.10247 0.02309 0.09815 0.02812 0.10185 C 0.02951 0.10309 0.0309 0.10432 0.03229 0.10556 C 0.03472 0.11173 0.04375 0.12346 0.04792 0.12593 C 0.05312 0.13519 0.06302 0.15154 0.06979 0.15556 C 0.0717 0.15895 0.0743 0.16111 0.07604 0.16481 C 0.08177 0.17747 0.07118 0.16358 0.08021 0.17407 C 0.08212 0.17901 0.08403 0.18272 0.08646 0.18704 L 0.12604 0.21481 C 0.13368 0.2216 0.14357 0.22346 0.14896 0.23519 C 0.15226 0.24228 0.14861 0.2537 0.14792 0.26296 C 0.14635 0.28179 0.13646 0.29753 0.12812 0.30741 C 0.12517 0.31543 0.1217 0.31698 0.11667 0.32037 C 0.1125 0.32778 0.10746 0.33056 0.10312 0.33704 C 0.09757 0.34506 0.10226 0.34043 0.09792 0.34444 C 0.09566 0.35617 0.10347 0.35556 0.10833 0.35741 C 0.11736 0.3608 0.12639 0.36204 0.13542 0.36481 C 0.14271 0.3642 0.15 0.36451 0.15729 0.36296 C 0.16198 0.36204 0.16875 0.34815 0.16875 0.34815 C 0.16944 0.34568 0.16979 0.3429 0.17083 0.34074 C 0.1717 0.33889 0.17309 0.33889 0.17396 0.33704 C 0.17465 0.33549 0.1743 0.33302 0.175 0.33148 C 0.17587 0.32932 0.17708 0.32778 0.17812 0.32593 C 0.18298 0.30031 0.18732 0.27654 0.19583 0.2537 C 0.2 0.24259 0.20226 0.22377 0.20937 0.21667 C 0.21198 0.2142 0.2151 0.21358 0.21771 0.21111 C 0.22101 0.22901 0.22014 0.24506 0.22604 0.26111 C 0.22726 0.27006 0.22951 0.27809 0.23125 0.28704 C 0.23229 0.2929 0.23246 0.29938 0.23333 0.30556 C 0.24774 0.27994 0.24739 0.23858 0.25625 0.20741 C 0.25885 0.18457 0.25781 0.19506 0.25937 0.17593 C 0.25903 0.16605 0.26285 0.15216 0.25833 0.1463 C 0.25573 0.14321 0.23698 0.14815 0.23021 0.15 C 0.22344 0.15401 0.22292 0.16296 0.22083 0.17407 C 0.21892 0.18395 0.21302 0.1963 0.20833 0.20185 C 0.20712 0.20864 0.20469 0.21327 0.20417 0.22037 C 0.20278 0.23704 0.20469 0.25556 0.2 0.27037 C 0.19531 0.28519 0.18941 0.2963 0.18333 0.30926 C 0.18038 0.31543 0.18107 0.31944 0.17708 0.32407 C 0.17326 0.33426 0.16927 0.34691 0.16354 0.3537 C 0.1625 0.35648 0.15885 0.3679 0.15625 0.37037 C 0.14965 0.37685 0.14045 0.37994 0.13333 0.38333 C 0.12743 0.38611 0.12239 0.39105 0.11667 0.39444 C 0.10798 0.39321 0.0993 0.39228 0.09062 0.39074 C 0.08611 0.38981 0.08837 0.38858 0.08542 0.38333 C 0.07969 0.37315 0.07656 0.36327 0.07187 0.35185 C 0.07048 0.34475 0.06892 0.33858 0.06771 0.33148 C 0.06701 0.32778 0.06562 0.32037 0.06562 0.32037 C 0.06597 0.31481 0.06597 0.30926 0.06667 0.3037 C 0.06771 0.2963 0.07292 0.29414 0.07604 0.29074 C 0.08212 0.28426 0.08298 0.28241 0.08958 0.27963 C 0.09479 0.27037 0.10121 0.27191 0.10833 0.27037 C 0.11857 0.26574 0.12864 0.26142 0.13854 0.25556 C 0.1408 0.25432 0.14253 0.25123 0.14479 0.25 C 0.15399 0.23364 0.16441 0.225 0.17604 0.21481 C 0.17708 0.21389 0.17795 0.21173 0.17917 0.21111 C 0.1842 0.20864 0.18958 0.20864 0.19479 0.20741 C 0.20746 0.19846 0.22066 0.20093 0.23437 0.2 C 0.27066 0.19784 0.25955 0.19815 0.2875 0.19815 L 0.30312 0.19074 " pathEditMode="relative" ptsTypes="fffffffffffffffAffffffffffffffffffffffffffffffffffffffffffffffffffAA">
                                      <p:cBhvr>
                                        <p:cTn id="42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-0.0108 0.00035 -0.00185 -0.00521 -0.00741 C -0.00851 -0.0108 -0.01094 -0.01636 -0.01458 -0.01852 C -0.01857 -0.02099 -0.02222 -0.02253 -0.02604 -0.02592 C 0.00122 -0.05 0.02118 -0.0429 0.05313 -0.04444 C 0.05087 -0.0642 0.04566 -0.08241 0.04271 -0.10185 C 0.04184 -0.10802 0.04063 -0.1142 0.03959 -0.12037 C 0.03924 -0.12222 0.03906 -0.12407 0.03854 -0.12592 C 0.03802 -0.12778 0.03524 -0.13117 0.03646 -0.13148 C 0.04271 -0.13271 0.04896 -0.13025 0.05521 -0.12963 C 0.06459 -0.12407 0.07136 -0.10987 0.08021 -0.10185 C 0.08577 -0.08889 0.09375 -0.08055 0.09896 -0.06666 C 0.10087 -0.05308 0.09549 -0.04753 0.09063 -0.03889 " pathEditMode="relative" ptsTypes="ffffffffffffA">
                                      <p:cBhvr>
                                        <p:cTn id="44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2.77778E-6 -4.93827E-7 C 0.00295 0.00309 0.0066 0.00402 0.00937 0.00741 C 0.01042 0.00865 0.01059 0.01142 0.01146 0.01297 C 0.01406 0.01698 0.01736 0.01976 0.01979 0.02408 C 0.02257 0.02902 0.02535 0.03396 0.02812 0.03889 C 0.03021 0.0426 0.03281 0.04568 0.03437 0.05 C 0.03576 0.05371 0.03854 0.06112 0.03854 0.06112 C 0.03785 0.06914 0.03611 0.07717 0.03646 0.08519 C 0.03785 0.1105 0.05781 0.10649 0.06667 0.10741 C 0.06337 0.11328 0.06007 0.11729 0.05729 0.12408 C 0.05555 0.1284 0.05486 0.13519 0.05208 0.13704 C 0.03958 0.14568 0.02569 0.1463 0.0125 0.14815 C 0.01007 0.14754 0.00712 0.14908 0.00521 0.1463 C 0.0033 0.14321 0.0033 0.13797 0.00312 0.13334 C 0.00226 0.11605 0.0033 0.09877 0.00208 0.08149 C 0.00121 0.06945 -0.00278 0.05834 -0.00833 0.05186 C -0.01893 0.05803 -0.02604 0.06173 -0.03438 0.07408 C -0.03663 0.08581 -0.04427 0.08982 -0.04896 0.09815 C -0.05104 0.11297 -0.04861 0.12809 -0.05 0.14445 C -0.05174 0.1642 -0.05764 0.16235 -0.04688 0.15926 C -0.04514 0.15803 -0.04358 0.15556 -0.04167 0.15556 C -0.03438 0.15494 -0.02691 0.15494 -0.01979 0.15741 C -0.01406 0.15926 -0.01111 0.17593 -0.00833 0.18303 C -0.00764 0.19075 -0.00851 0.19908 -0.00625 0.20556 C -0.00521 0.20865 -0.00208 0.2071 -2.77778E-6 0.20741 C 0.00555 0.20803 0.01111 0.20865 0.01667 0.20896 C 0.02482 0.22377 0.02066 0.24291 0.01458 0.25741 C 0.0118 0.27192 0.01528 0.2713 0.02187 0.27408 C 0.02222 0.27655 0.02378 0.27933 0.02292 0.28149 C 0.01927 0.29013 0.00868 0.29599 0.00312 0.3 C 0.00208 0.30186 0.00069 0.3034 -2.77778E-6 0.30556 C -0.00104 0.30896 -0.00208 0.31667 -0.00208 0.31667 C -0.00018 0.34291 0.00087 0.33797 -0.00104 0.35741 C -0.00191 0.36575 -0.00833 0.37963 -0.00833 0.37963 C -0.00868 0.38149 -0.00833 0.38457 -0.00938 0.38519 C -0.01077 0.38612 -0.01215 0.38426 -0.01354 0.38334 C -0.01702 0.38118 -0.02049 0.3784 -0.02396 0.37593 C -0.02743 0.36359 -0.03559 0.3605 -0.03958 0.34815 C -0.0467 0.32593 -0.0434 0.33704 -0.04583 0.32223 C -0.04653 0.31852 -0.04792 0.31112 -0.04792 0.31112 C -0.04757 0.28828 -0.04774 0.26544 -0.04688 0.2426 C -0.04653 0.23303 -0.04271 0.21482 -0.04271 0.21482 C -0.0434 0.20247 -0.04254 0.18951 -0.04479 0.17778 C -0.04549 0.17377 -0.05399 0.16791 -0.05625 0.16667 C -0.06806 0.15957 -0.07917 0.15772 -0.09167 0.15556 C -0.13281 0.16142 -0.12934 0.14692 -0.14479 0.1926 C -0.14618 0.21173 -0.14722 0.21791 -0.14375 0.24075 C -0.14254 0.24846 -0.13438 0.25433 -0.13125 0.25896 C -0.12292 0.27284 -0.11893 0.2855 -0.11458 0.30371 C -0.11337 0.31482 -0.11285 0.32778 -0.10938 0.33704 C -0.11042 0.34692 -0.11042 0.35741 -0.1125 0.36667 C -0.11302 0.36914 -0.11545 0.36852 -0.11667 0.37038 C -0.11771 0.37192 -0.11771 0.3747 -0.11875 0.37593 C -0.12031 0.37778 -0.13073 0.38365 -0.13333 0.38519 C -0.13542 0.38642 -0.13958 0.38889 -0.13958 0.38889 C -0.14549 0.38828 -0.15156 0.38951 -0.15729 0.38704 C -0.16181 0.38519 -0.17379 0.34692 -0.17604 0.34075 C -0.17726 0.3321 -0.17899 0.3247 -0.18125 0.31667 C -0.18264 0.30402 -0.18455 0.29229 -0.18542 0.27963 C -0.18472 0.25803 -0.1908 0.20371 -0.17396 0.18889 C -0.1349 0.19784 -0.14896 0.18828 -0.12813 0.21266 C -0.13333 0.225 -0.13073 0.22284 -0.14375 0.22223 C -0.18195 0.21976 -0.22014 0.21605 -0.25833 0.21266 C -0.25295 0.16451 -0.25608 0.12377 -0.25521 0.06852 C -0.25521 0.06482 -0.25243 0.05679 -0.25104 0.05556 C -0.24688 0.05155 -0.2382 0.05 -0.23333 0.04815 C -0.22952 0.05186 -0.22535 0.05433 -0.22188 0.05926 C -0.21684 0.06636 -0.2158 0.08272 -0.21354 0.0926 C -0.21511 0.10988 -0.2125 0.13365 -0.23021 0.11482 C -0.23611 0.10865 -0.23924 0.0963 -0.24375 0.08704 C -0.24705 0.08025 -0.25243 0.07778 -0.25625 0.07223 C -0.2632 0.06235 -0.26962 0.05155 -0.27604 0.04075 C -0.2882 0.02068 -0.29601 0.00278 -0.30938 -0.01296 C -0.31962 0.02346 -0.30486 0.02871 -0.29688 0.05 C -0.29549 0.05371 -0.29462 0.05834 -0.29271 0.06112 C -0.28715 0.06883 -0.28021 0.07346 -0.27396 0.07963 C -0.26979 0.08365 -0.26597 0.08828 -0.26146 0.09075 C -0.25816 0.0926 -0.25452 0.09198 -0.25104 0.0926 C -0.24011 0.09908 -0.23021 0.10186 -0.21875 0.10371 C -0.20573 0.11359 -0.19792 0.11266 -0.18333 0.11112 C -0.17708 0.09784 -0.1757 0.08334 -0.17083 0.06852 C -0.16945 0.05402 -0.16754 0.04075 -0.16667 0.02593 C -0.16806 -0.11049 -0.16146 -0.10555 -0.17604 -0.0537 C -0.17761 -0.03487 -0.17986 -0.02746 -0.17708 -0.00555 C -0.17674 -0.00216 -0.1625 0.00865 -0.16042 0.00926 C -0.15538 0.01389 -0.15174 0.01544 -0.14792 0.02223 C -0.14497 0.04013 -0.14601 0.05834 -0.14271 0.07593 C -0.14323 0.11605 -0.13733 0.14414 -0.15208 0.17038 C -0.15434 0.16081 -0.15712 0.15217 -0.15938 0.1426 C -0.16042 0.13149 -0.16163 0.12038 -0.1625 0.10926 C -0.16215 0.08889 -0.16354 0.06821 -0.16146 0.04815 C -0.16111 0.04507 -0.15747 0.04784 -0.15625 0.05 C -0.15469 0.05278 -0.15504 0.05741 -0.15417 0.06112 C -0.1533 0.06482 -0.15191 0.06852 -0.15104 0.07223 C -0.14809 0.08519 -0.14549 0.09815 -0.14271 0.11112 C -0.13993 0.12408 -0.14028 0.13889 -0.1375 0.15186 C -0.13333 0.17099 -0.12604 0.19075 -0.12083 0.20896 C -0.11788 0.18828 -0.12535 0.18982 -0.13021 0.17408 C -0.13299 0.16482 -0.13559 0.15433 -0.1375 0.14445 C -0.1382 0.13642 -0.14063 0.12871 -0.14063 0.12038 C -0.14063 0.10865 -0.13958 0.09692 -0.13854 0.08519 C -0.13629 0.06112 -0.1066 0.05587 -0.09688 0.05186 C -0.04462 0.05679 -0.07101 0.05309 -0.04063 0.06667 C -0.03924 0.06914 -0.0382 0.07223 -0.03646 0.07408 C -0.03524 0.07531 -0.03333 0.07439 -0.03229 0.07593 C -0.0309 0.07809 -0.0283 0.09321 -0.02813 0.09445 C -0.02865 0.10865 -0.02674 0.15988 -0.04063 0.17223 C -0.0434 0.1747 -0.04705 0.17408 -0.05 0.17593 C -0.07222 0.1747 -0.09445 0.17439 -0.11667 0.17223 C -0.11927 0.17192 -0.12604 0.17099 -0.12396 0.16852 C -0.11806 0.16112 -0.10938 0.16513 -0.10313 0.15926 C -0.09983 0.15618 -0.09375 0.14815 -0.09375 0.14815 C -0.10226 0.13797 -0.11632 0.15031 -0.12604 0.15371 C -0.14254 0.16852 -0.13993 0.16791 -0.16146 0.17038 C -0.1684 0.16976 -0.18056 0.18056 -0.18229 0.16852 C -0.18785 0.13025 -0.17917 0.05 -0.17917 0.05 C -0.17882 0.02284 -0.18038 -0.00462 -0.17813 -0.03148 C -0.17778 -0.03549 -0.17361 -0.03271 -0.17188 -0.03518 C -0.16545 -0.04382 -0.16077 -0.05617 -0.15417 -0.06481 C -0.15382 -0.06728 -0.15347 -0.06975 -0.15313 -0.07222 C -0.15243 -0.07592 -0.14913 -0.08549 -0.15104 -0.08333 C -0.16597 -0.06635 -0.18125 -0.05092 -0.19688 -0.03703 C -0.19861 -0.03549 -0.20035 -0.03333 -0.20208 -0.03148 C -0.20347 -0.02962 -0.20695 -0.0287 -0.20625 -0.02592 C -0.20538 -0.02314 -0.20278 -0.02716 -0.20104 -0.02777 C -0.19688 -0.03271 -0.19601 -0.0358 -0.19479 -0.04444 C -0.19514 -0.04753 -0.1941 -0.05277 -0.19583 -0.0537 C -0.20208 -0.05679 -0.21059 -0.02561 -0.2125 -0.02037 C -0.22083 0.0034 -0.22865 0.0213 -0.23854 0.0426 C -0.2474 0.06173 -0.2559 0.09538 -0.26771 0.10926 C -0.26962 0.09013 -0.27361 0.07284 -0.27604 0.05371 C -0.27778 0.04013 -0.2783 0.02655 -0.28021 0.01297 C -0.2809 -0.01697 -0.28802 -0.06234 -0.26563 -0.07037 C -0.25729 -0.0787 -0.25 -0.0824 -0.24063 -0.08518 C -0.23715 -0.08641 -0.23021 -0.08888 -0.23021 -0.08888 C -0.22431 -0.09413 -0.22014 -0.09475 -0.21354 -0.09629 C -0.20695 -0.09567 -0.19983 -0.09938 -0.19375 -0.09444 C -0.18958 -0.09104 -0.18889 -0.08086 -0.18646 -0.07407 C -0.18212 -0.06172 -0.17587 -0.04907 -0.17292 -0.03518 C -0.1599 0.0284 -0.17257 -0.0216 -0.1625 0.00926 C -0.15938 0.01883 -0.15833 0.02963 -0.15208 0.03334 C -0.12309 0.00741 -0.12066 -0.06049 -0.11146 -0.10925 C -0.10972 -0.13055 -0.11111 -0.1179 -0.10625 -0.14629 C -0.10504 -0.1537 -0.11059 -0.13271 -0.1125 -0.12592 C -0.11736 -0.10864 -0.10295 -0.13919 -0.12292 -0.1037 C -0.13472 -0.08271 -0.13768 -0.04845 -0.14688 -0.02407 C -0.14948 -0.00524 -0.15226 0.01513 -0.16042 0.02963 C -0.16406 0.03612 -0.16702 0.04044 -0.16979 0.04815 C -0.17379 0.05865 -0.175 0.06976 -0.17917 0.07963 C -0.1816 0.0926 -0.18281 0.11328 -0.17396 0.11852 C -0.16875 0.12778 -0.16111 0.13797 -0.15625 0.14815 C -0.15399 0.15278 -0.15208 0.16482 -0.15208 0.16482 C -0.15243 0.17346 -0.15139 0.18272 -0.15313 0.19075 C -0.1559 0.20371 -0.16858 0.21142 -0.175 0.21482 C -0.18073 0.225 -0.18889 0.22933 -0.19688 0.23149 C -0.20295 0.23859 -0.1967 0.23241 -0.20625 0.23673 C -0.21702 0.24198 -0.20695 0.23859 -0.21458 0.24445 C -0.22153 0.25 -0.22083 0.24383 -0.22083 0.25186 " pathEditMode="relative" ptsTypes="fffffffffffffffffffffffffffffffffffffffffffffffffffffffffffffffffffffffffffffffffffffffffffffffffffffffffffffffffffffffffffffffffffffffffffffffffffffffffffffA">
                                      <p:cBhvr>
                                        <p:cTn id="55" dur="4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5.55556E-6 -7.16049E-6 C 0.00659 0.00154 0.01058 0.00555 0.01666 0.00925 C 0.02308 0.02067 0.01579 0.00956 0.02604 0.01851 C 0.02933 0.0216 0.03211 0.02623 0.03541 0.02962 C 0.03906 0.03796 0.0401 0.04289 0.0427 0.05185 C 0.04201 0.07407 0.04322 0.0966 0.04062 0.11851 C 0.03958 0.12715 0.03506 0.13333 0.03229 0.14073 C 0.03159 0.14259 0.02465 0.16018 0.02291 0.16296 C 0.0085 0.1858 0.02742 0.14938 0.01249 0.17592 C 0.01093 0.1787 0.01006 0.18302 0.00833 0.18518 C 0.00121 0.19413 -0.00487 0.19475 -0.01251 0.19999 C -0.03612 0.19722 -0.06962 0.20215 -0.09167 0.17592 C -0.0948 0.15401 -0.07952 0.15246 -0.07084 0.14999 C -0.06146 0.14012 -0.05035 0.13981 -0.03959 0.13703 C -0.02917 0.13765 -0.01858 0.13641 -0.00834 0.13888 C -0.00591 0.1395 -0.00209 0.14629 -0.00209 0.14629 C 0.00538 0.1861 -0.01459 0.19567 -0.02917 0.21296 C -0.0099 0.21573 -0.00643 0.21018 0.0052 0.22407 C 0.01961 0.22129 0.01093 0.22345 0.01979 0.21296 C 0.02274 0.20431 0.02395 0.19382 0.02708 0.18518 C 0.0302 0.17715 0.03333 0.16913 0.03645 0.1611 C 0.04044 0.15061 0.0486 0.14722 0.05416 0.14073 C 0.04878 0.13425 0.05138 0.1358 0.04166 0.13888 C 0.03888 0.13981 0.03333 0.14259 0.03333 0.14259 C -0.03716 0.14135 -0.10765 0.14135 -0.17813 0.13888 C -0.18247 0.13888 -0.19063 0.13456 -0.1948 0.12962 C -0.20035 0.12283 -0.20313 0.11573 -0.20938 0.1111 C -0.21633 0.09876 -0.21789 0.09382 -0.22084 0.07777 C -0.22049 0.06481 -0.22101 0.05185 -0.2198 0.03888 C -0.2191 0.03055 -0.21129 0.02376 -0.20834 0.01851 C -0.20747 0.01697 -0.2073 0.01419 -0.20626 0.01296 C -0.204 0.00987 -0.20122 0.00864 -0.19896 0.00555 C -0.19306 -0.00248 -0.1882 -0.01606 -0.18126 -0.02223 C -0.17605 -0.02686 -0.1691 -0.02624 -0.16355 -0.02964 C -0.14341 -0.02778 -0.14879 -0.02964 -0.13646 -0.01853 C -0.13577 -0.01667 -0.13525 -0.01451 -0.13438 -0.01297 C -0.13351 -0.01143 -0.13178 -0.01112 -0.13126 -0.00927 C -0.13039 -0.00587 -0.13074 -0.00186 -0.13021 0.00185 C -0.12952 0.00647 -0.12796 0.01049 -0.12709 0.01481 C -0.12744 0.06049 -0.12119 0.17222 -0.13542 0.23518 C -0.13612 0.2645 -0.13751 0.2861 -0.14167 0.31296 C -0.14358 0.32561 -0.14376 0.33919 -0.14792 0.34999 C -0.14827 0.35308 -0.14844 0.35617 -0.14896 0.35925 C -0.14949 0.36172 -0.15053 0.36388 -0.15105 0.36666 C -0.15278 0.37685 -0.15087 0.38703 -0.1573 0.39073 C -0.16146 0.3895 -0.16581 0.3895 -0.1698 0.38703 C -0.17206 0.3858 -0.17692 0.37654 -0.18126 0.37407 C -0.18438 0.36543 -0.19254 0.35802 -0.19792 0.35185 C -0.20417 0.33518 -0.21528 0.32129 -0.22605 0.31481 C -0.23299 0.30246 -0.25018 0.30339 -0.25938 0.30185 C -0.25556 0.27468 -0.23126 0.26697 -0.21771 0.26296 C -0.19619 0.24783 -0.17188 0.23888 -0.14896 0.23518 C -0.14376 0.23271 -0.13855 0.23024 -0.13334 0.22777 C -0.11129 0.20154 -0.0849 0.20493 -0.05938 0.2037 C -0.0474 0.19907 -0.03629 0.19598 -0.02396 0.19444 C -0.01112 0.19073 -0.00539 0.18857 0.00833 0.18703 C 0.01562 0.18271 0.02274 0.18178 0.0302 0.17962 C 0.04183 0.16728 0.06701 0.16604 0.0802 0.16481 C 0.07864 0.15647 0.0769 0.15709 0.07291 0.1537 C 0.06475 0.14629 0.05833 0.14104 0.04895 0.13888 C 0.04444 0.13487 0.03958 0.13271 0.03541 0.12777 C 0.02794 0.11913 0.03298 0.1182 0.02499 0.11296 C -0.02605 0.07901 -0.08004 0.06296 -0.13438 0.0574 C -0.14393 0.05246 -0.15365 0.05246 -0.16355 0.04999 C -0.17223 0.04783 -0.17969 0.04413 -0.18855 0.04259 C -0.20035 0.03826 -0.21216 0.03518 -0.22396 0.03147 C -0.22674 0.03055 -0.22952 0.02808 -0.2323 0.02777 C -0.23924 0.02715 -0.24619 0.02777 -0.25313 0.02777 L -0.24271 -0.00556 " pathEditMode="relative" ptsTypes="fffffffffffffffffffffffffffffffffffffffffffffffffffffffffffffffffffAA">
                                      <p:cBhvr>
                                        <p:cTn id="57" dur="4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95 0.01081 0.00416 0.02192 0.00625 0.03334 C 0.00781 0.05587 0.00729 0.07253 0.01875 0.08519 C 0.02187 0.08858 0.02691 0.09105 0.02916 0.0963 C 0.03246 0.10402 0.0342 0.10895 0.03854 0.11482 C 0.0408 0.13056 0.03958 0.14784 0.04166 0.16297 C 0.04201 0.16544 0.04444 0.1642 0.04583 0.16482 C 0.04791 0.16605 0.05208 0.16852 0.05208 0.16852 C 0.03975 0.18148 0.03715 0.175 0.01875 0.17223 C 0.01371 0.16544 0.01093 0.15679 0.00729 0.14815 C 0.00399 0.13087 0.00208 0.11698 0 0.09815 C -0.00035 0.09506 -0.00104 0.08889 -0.00104 0.08889 C -0.00139 0.08025 -0.00157 0.07161 -0.00209 0.06297 C -0.0033 0.04445 -0.01667 0.04321 -0.025 0.04074 C -0.0375 0.03179 -0.05018 0.03241 -0.06354 0.02963 C -0.06667 0.02778 -0.07483 0.01698 -0.06771 0.02963 C -0.06441 0.05278 -0.05573 0.07037 -0.04792 0.08889 C -0.04271 0.10155 -0.04931 0.09229 -0.04271 0.1 C -0.03733 0.11451 -0.0283 0.12161 -0.01875 0.12593 C -0.01841 0.12778 -0.01736 0.12963 -0.01771 0.13148 C -0.01893 0.13766 -0.02153 0.13673 -0.02396 0.13889 C -0.03056 0.14476 -0.03611 0.14692 -0.04375 0.15 C -0.02674 0.15093 -0.01389 0.15247 0.00208 0.15556 C 0.00764 0.15679 0.01875 0.15926 0.01875 0.15926 L -0.00521 0.17037 L -0.09375 0.21852 " pathEditMode="relative" ptsTypes="fffffffffffffffffffffff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2.71605E-6 C 0.00313 0.00062 0.00642 2.71605E-6 0.00938 0.00185 C 0.01858 0.00741 0.02465 0.02685 0.03229 0.03704 C 0.03438 0.04815 0.03507 0.05463 0.04167 0.05741 C 0.04583 0.05679 0.05017 0.05741 0.05417 0.05556 C 0.05556 0.05494 0.0559 0.05123 0.05729 0.05 C 0.05885 0.04846 0.06076 0.04877 0.0625 0.04815 C 0.06788 0.03858 0.07622 0.03642 0.08229 0.02778 C 0.10017 0.00247 0.0816 0.025 0.09167 0.01296 C 0.09201 0.01667 0.09271 0.02037 0.09271 0.02407 C 0.09271 0.05185 0.09358 0.1358 0.06979 0.15 C 0.06458 0.15309 0.05747 0.15432 0.05208 0.15556 C 0.01632 0.15278 -0.00625 0.14877 -0.03958 0.13704 C -0.04045 0.15123 -0.04062 0.17531 -0.04792 0.18704 C -0.05069 0.19167 -0.05434 0.19414 -0.05729 0.19815 C -0.06059 0.20247 -0.06406 0.20741 -0.06771 0.21111 C -0.07049 0.21389 -0.07604 0.21852 -0.07604 0.21852 C -0.08316 0.23765 -0.07049 0.25957 -0.08542 0.26481 C -0.09201 0.27284 -0.10365 0.27284 -0.11146 0.27593 C -0.11753 0.27222 -0.11389 0.27623 -0.11562 0.25926 C -0.11684 0.24784 -0.11944 0.23765 -0.12396 0.22963 C -0.12587 0.21204 -0.13247 0.18827 -0.13646 0.17037 C -0.13854 0.14877 -0.13889 0.12037 -0.14583 0.10185 C -0.1474 0.08827 -0.15191 0.07654 -0.15417 0.06296 C -0.15503 0.05741 -0.15538 0.05185 -0.15625 0.0463 C -0.15677 0.04259 -0.15764 0.03889 -0.15833 0.03518 C -0.15851 0.02531 -0.15347 -0.03179 -0.16562 -0.0463 C -0.17639 -0.04043 -0.18281 -0.03364 -0.18958 -0.01852 C -0.1908 -0.01173 -0.19358 -0.00864 -0.19479 -0.00185 C -0.19358 0.02099 -0.19497 0.01543 -0.18542 0.02222 C -0.14462 0.01759 -0.16406 0.02099 -0.14583 0.01296 C -0.14097 0.00432 -0.13594 0.00031 -0.13021 -0.00556 C -0.1276 -0.00803 -0.12552 -0.01235 -0.12292 -0.01482 C -0.10799 -0.02809 -0.12274 -0.01142 -0.11354 -0.02222 C -0.10226 -0.01235 -0.10365 -0.0108 -0.1 0.01111 C -0.09826 0.04321 -0.09462 0.07809 -0.08646 0.10741 C -0.06389 0.10617 -0.05399 0.11914 -0.04792 0.08704 C -0.04826 0.07716 -0.04774 0.06697 -0.04896 0.05741 C -0.04983 0.05123 -0.0526 0.0463 -0.05417 0.04074 C -0.06267 0.01018 -0.07674 -0.00617 -0.09167 -0.02593 C -0.09774 -0.03395 -0.1033 -0.04444 -0.10937 -0.05185 C -0.11319 -0.05123 -0.11736 -0.05278 -0.12083 -0.05 C -0.12465 -0.04691 -0.12535 -0.03704 -0.12812 -0.03148 C -0.13785 -0.01235 -0.14497 0.00679 -0.14896 0.03148 C -0.14792 0.0358 -0.14826 0.0429 -0.14583 0.04444 C -0.14479 0.04506 -0.13542 0.02778 -0.13542 0.02778 C -0.12674 0.01451 -0.11892 -0.01296 -0.11354 -0.03148 C -0.11111 -0.03982 -0.10937 -0.04877 -0.10729 -0.05741 C -0.10503 -0.08179 -0.10156 -0.10278 -0.09687 -0.12593 C -0.09514 -0.15185 -0.09722 -0.13179 -0.09062 -0.16482 C -0.08767 -0.18025 -0.08854 -0.19753 -0.08021 -0.20741 C -0.06858 -0.20216 -0.07031 -0.2037 -0.06875 -0.18333 C -0.07014 -0.15062 -0.06979 -0.11759 -0.07292 -0.08519 C -0.07517 -0.06204 -0.0809 -0.0571 -0.08646 -0.04074 C -0.09392 -0.01914 -0.10156 0.00123 -0.10937 0.02222 C -0.11267 0.03117 -0.11476 0.04197 -0.11875 0.05 C -0.12118 0.05494 -0.12396 0.05926 -0.12604 0.06481 C -0.13472 0.08796 -0.14965 0.13673 -0.1625 0.15185 C -0.16597 0.1642 -0.16962 0.17747 -0.17396 0.18889 C -0.17708 0.21111 -0.17951 0.23272 -0.17396 0.25556 C -0.16719 0.28333 -0.14201 0.30772 -0.12604 0.31481 C -0.1217 0.32099 -0.11858 0.32469 -0.11354 0.32778 C -0.11094 0.33488 -0.10816 0.33426 -0.10417 0.33889 C -0.10278 0.3463 -0.10156 0.34938 -0.09792 0.3537 C -0.09601 0.3642 -0.09392 0.36543 -0.09271 0.37778 C -0.09306 0.39136 -0.09253 0.40525 -0.09375 0.41852 C -0.09392 0.42099 -0.09601 0.42191 -0.09687 0.42407 C -0.10365 0.43827 -0.11389 0.43951 -0.12396 0.44259 C -0.12917 0.44136 -0.13437 0.44074 -0.13958 0.43889 C -0.14792 0.4358 -0.15382 0.42068 -0.16042 0.41296 C -0.16233 0.40617 -0.16215 0.40586 -0.16458 0.4 C -0.16667 0.39506 -0.17083 0.38518 -0.17083 0.38518 C -0.1724 0.37685 -0.17448 0.3713 -0.17917 0.36852 C -0.18299 0.35833 -0.18767 0.35031 -0.19167 0.34074 C -0.19028 0.30988 -0.19132 0.32346 -0.18646 0.3037 C -0.18559 0.3 -0.18507 0.2963 -0.18437 0.29259 C -0.18403 0.29074 -0.18333 0.28704 -0.18333 0.28704 C -0.18368 0.27778 -0.18299 0.26821 -0.18437 0.25926 C -0.1849 0.25648 -0.18715 0.25679 -0.18854 0.25556 C -0.19392 0.25123 -0.19948 0.25031 -0.20521 0.24815 C -0.23715 0.24969 -0.23958 0.23518 -0.25417 0.26111 C -0.25556 0.2716 -0.25903 0.28025 -0.26042 0.29074 C -0.26007 0.30494 -0.26007 0.31914 -0.25937 0.33333 C -0.25885 0.34599 -0.24028 0.35772 -0.23437 0.36111 C -0.23038 0.37191 -0.23403 0.36512 -0.22292 0.36852 C -0.21927 0.36975 -0.21597 0.37377 -0.2125 0.37593 C -0.20694 0.37932 -0.20139 0.37994 -0.19583 0.38333 C -0.18038 0.38086 -0.17708 0.38333 -0.16667 0.37407 C -0.16372 0.36605 -0.15972 0.36512 -0.15521 0.36111 C -0.15017 0.35648 -0.14618 0.35062 -0.14062 0.34815 C -0.13958 0.3463 -0.13872 0.34383 -0.1375 0.34259 C -0.13628 0.34136 -0.13333 0.34074 -0.13333 0.34074 " pathEditMode="relative" ptsTypes="fffffffffffffffffffffffffffffffffffffffffffffffffffffffffffffffffffffffffffffffffffffffffffA">
                                      <p:cBhvr>
                                        <p:cTn id="70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2.34568E-6 C 0.01458 0.00525 0.01632 0.02531 0.025 0.04074 C 0.03021 0.05 0.0283 0.04506 0.03125 0.05556 C 0.03055 0.07099 0.03073 0.08673 0.02917 0.10185 C 0.02795 0.11451 0.0125 0.12901 0.00625 0.13334 C 0.00139 0.13272 -0.00347 0.13272 -0.00833 0.13148 C -0.02274 0.12747 -0.03681 0.08642 -0.04167 0.06296 C -0.04393 0.05216 -0.04479 0.04043 -0.04688 0.02963 C -0.04792 0.02438 -0.04688 0.01729 -0.04896 0.01296 C -0.05174 0.00679 -0.05538 0.00617 -0.05938 0.00371 C -0.0717 0.00494 -0.07761 0.0034 -0.0875 0.00926 C -0.09219 0.02161 -0.09219 0.03025 -0.09479 0.04445 C -0.09445 0.05371 -0.09479 0.06327 -0.09375 0.07222 C -0.09202 0.08673 -0.08351 0.09784 -0.07708 0.10556 C -0.07535 0.09043 -0.0783 0.08735 -0.08542 0.07963 C -0.08924 0.07562 -0.09375 0.07222 -0.09688 0.06667 C -0.09792 0.06482 -0.09879 0.06235 -0.1 0.06111 C -0.10156 0.05926 -0.10347 0.05895 -0.10521 0.05741 C -0.11181 0.05155 -0.11788 0.03827 -0.12188 0.02778 C -0.12274 0.01945 -0.12344 0.01451 -0.12604 0.00741 C -0.12847 -0.01481 -0.12708 -0.00525 -0.13021 -0.02222 C -0.13056 -0.04197 -0.13004 -0.06173 -0.13125 -0.08148 C -0.13143 -0.08364 -0.13351 -0.08333 -0.13438 -0.08518 C -0.13611 -0.08889 -0.13768 -0.09722 -0.13854 -0.10185 C -0.13733 -0.11481 -0.13629 -0.11728 -0.12917 -0.12037 C -0.12153 -0.12932 -0.1099 -0.13117 -0.10104 -0.13518 C -0.09393 -0.13827 -0.08872 -0.14629 -0.08229 -0.15185 C -0.07431 -0.15895 -0.06285 -0.16142 -0.05417 -0.16296 C -0.04618 -0.17006 -0.03802 -0.17191 -0.02917 -0.17407 C -0.03785 -0.1895 -0.05191 -0.1892 -0.06354 -0.19074 C -0.07327 -0.19012 -0.08299 -0.19043 -0.09271 -0.18889 C -0.09601 -0.18827 -0.1007 -0.17963 -0.10313 -0.17592 C -0.10747 -0.16944 -0.11354 -0.16481 -0.11875 -0.16111 C -0.1224 -0.15123 -0.12691 -0.14938 -0.13229 -0.14444 C -0.13663 -0.14074 -0.13872 -0.13395 -0.14167 -0.12778 C -0.14288 -0.125 -0.14427 -0.12222 -0.14583 -0.12037 C -0.14844 -0.11728 -0.15417 -0.11296 -0.15417 -0.11296 C -0.15729 -0.10463 -0.16632 -0.0966 -0.17083 -0.09074 C -0.1717 -0.0895 -0.17292 -0.08981 -0.17396 -0.08889 C -0.17622 -0.08673 -0.18021 -0.08148 -0.18021 -0.08148 C -0.18351 -0.07253 -0.1934 -0.06111 -0.19896 -0.05926 C -0.20781 -0.04876 -0.21806 -0.04475 -0.22813 -0.03889 C -0.23455 -0.03518 -0.23941 -0.025 -0.24583 -0.02222 C -0.24774 -0.02006 -0.25018 -0.01883 -0.25208 -0.01666 C -0.25955 -0.00771 -0.25052 -0.01327 -0.25938 -0.00926 C -0.26893 0.00772 -0.26511 -0.00185 -0.27083 0.01852 C -0.27188 0.02192 -0.2724 0.02593 -0.27292 0.02963 C -0.27361 0.03457 -0.275 0.04445 -0.275 0.04445 C -0.27622 0.06513 -0.28056 0.08704 -0.28438 0.10741 C -0.28577 0.12377 -0.28577 0.13951 -0.29271 0.15185 C -0.29462 0.16821 -0.29722 0.17655 -0.29375 0.1963 C -0.29219 0.20525 -0.28281 0.21389 -0.27813 0.21667 C -0.26684 0.23179 -0.25 0.23334 -0.23646 0.23519 C -0.21979 0.24043 -0.2033 0.2463 -0.18646 0.25 C -0.18056 0.2534 -0.17327 0.25617 -0.16771 0.26111 C -0.16268 0.26543 -0.15747 0.26975 -0.15208 0.27222 C -0.1507 0.27408 -0.14948 0.27655 -0.14792 0.27778 C -0.1467 0.27901 -0.14497 0.27809 -0.14375 0.27963 C -0.14271 0.28087 -0.14254 0.28364 -0.14167 0.28519 C -0.1375 0.29167 -0.13368 0.29414 -0.12917 0.29815 C -0.12205 0.30463 -0.11615 0.31204 -0.10833 0.31667 C -0.10399 0.31914 -0.10469 0.32068 -0.10104 0.32408 C -0.09393 0.33117 -0.08802 0.33611 -0.08021 0.33889 C -0.07379 0.34661 -0.07257 0.34414 -0.06354 0.34259 C -0.05261 0.32963 -0.04583 0.30185 -0.03125 0.3 C -0.02292 0.29908 -0.01458 0.29877 -0.00625 0.29815 C -0.00243 0.29692 0.00139 0.29506 0.00521 0.29445 C 0.01389 0.29321 0.02257 0.29414 0.03125 0.29259 C 0.03385 0.29198 0.03594 0.28827 0.03854 0.28704 C 0.0434 0.28117 0.04167 0.27562 0.04375 0.26667 C 0.04618 0.25679 0.04913 0.24722 0.05104 0.23704 C 0.05191 0.22624 0.05243 0.21883 0.05521 0.20926 C 0.05625 0.2 0.06076 0.17593 0.06667 0.17593 L 0.07812 0.27963 " pathEditMode="relative" ptsTypes="ffffffffffffffffffffffffffffffffffffffffffffffffffffffffffffffffffffffffAA">
                                      <p:cBhvr>
                                        <p:cTn id="72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4 -0.01913 -0.00955 -0.03302 -0.01666 -0.04815 C -0.02066 -0.06543 -0.01753 -0.05494 -0.02812 -0.07778 C -0.03767 -0.09845 -0.04948 -0.13179 -0.06458 -0.14074 C -0.07621 -0.13889 -0.08854 -0.14321 -0.09583 -0.12592 C -0.09826 -0.10401 -0.0967 -0.08302 -0.09166 -0.06296 C -0.08993 -0.05586 -0.08976 -0.05278 -0.0875 -0.04629 C -0.08628 -0.04259 -0.08333 -0.03518 -0.08333 -0.03518 C -0.08194 -0.02592 -0.07656 -0.01666 -0.07187 -0.01111 C -0.07118 -0.00741 -0.07083 -0.00339 -0.06979 0 C -0.0691 0.00247 -0.06823 0.00494 -0.06771 0.00741 C -0.06684 0.01111 -0.06632 0.01482 -0.06562 0.01852 C -0.06528 0.02037 -0.06458 0.02408 -0.06458 0.02408 C -0.06493 0.02593 -0.06458 0.02932 -0.06562 0.02963 C -0.07326 0.03087 -0.08507 0.03982 -0.08854 0.02778 C -0.09444 0.00772 -0.08628 -0.06728 -0.07812 -0.09629 C -0.07778 -0.09938 -0.07604 -0.10308 -0.07708 -0.10555 C -0.07812 -0.10802 -0.08055 -0.10741 -0.08229 -0.10741 C -0.08819 -0.10741 -0.0941 -0.10617 -0.1 -0.10555 C -0.11111 -0.09907 -0.12291 -0.0929 -0.13437 -0.08889 C -0.13646 -0.08518 -0.13854 -0.08148 -0.14062 -0.07778 C -0.14166 -0.07592 -0.14375 -0.07222 -0.14375 -0.07222 C -0.14496 -0.06543 -0.14566 -0.05987 -0.14791 -0.0537 C -0.15208 -0.07592 -0.15503 -0.09938 -0.15833 -0.12222 C -0.15833 -0.12222 -0.16094 -0.13611 -0.16146 -0.13889 C -0.1625 -0.14475 -0.17083 -0.14629 -0.17083 -0.14629 C -0.17951 -0.14475 -0.18316 -0.14321 -0.19062 -0.13889 C -0.19514 -0.13271 -0.20052 -0.12808 -0.20416 -0.12037 C -0.20937 -0.10926 -0.20798 -0.09629 -0.21146 -0.08704 C -0.2151 -0.07716 -0.21302 -0.08364 -0.21666 -0.06666 C -0.21701 -0.05432 -0.21684 -0.04197 -0.21771 -0.02963 C -0.21823 -0.0216 -0.22482 -0.02037 -0.22812 -0.01852 C -0.23646 -0.0142 -0.24479 -0.01296 -0.25312 -0.00926 C -0.25833 -0.00308 -0.25555 -0.00741 -0.26041 0.00556 C -0.26111 0.00741 -0.2625 0.01111 -0.2625 0.01111 C -0.25885 -0.0179 -0.25382 -0.04599 -0.24896 -0.07407 C -0.24548 -0.09413 -0.2441 -0.11728 -0.2375 -0.13518 C -0.23715 -0.13765 -0.23698 -0.14012 -0.23646 -0.14259 C -0.23594 -0.14506 -0.23541 -0.15185 -0.23437 -0.15 C -0.23333 -0.14815 -0.23802 -0.12623 -0.23854 -0.12407 C -0.24166 -0.08518 -0.24427 -0.03858 -0.23229 -0.0037 C -0.22465 0.01821 -0.21389 0.03858 -0.20521 0.05926 C -0.20607 0.07222 -0.2059 0.07747 -0.21041 0.08704 C -0.21302 0.09229 -0.21979 0.1 -0.21979 0.1 C -0.22291 0.10895 -0.22326 0.11636 -0.225 0.12593 C -0.22465 0.13457 -0.22535 0.14352 -0.22396 0.15185 C -0.22344 0.15494 -0.22135 0.15617 -0.21979 0.15741 C -0.21354 0.16296 -0.20573 0.16914 -0.19896 0.17222 C -0.19809 0.18303 -0.19791 0.18766 -0.19479 0.1963 C -0.20573 0.20278 -0.20903 0.19938 -0.22396 0.19815 C -0.225 0.1963 -0.22639 0.19475 -0.22708 0.19259 C -0.22812 0.1892 -0.22916 0.18148 -0.22916 0.18148 C -0.22882 0.15617 -0.22899 0.13087 -0.22812 0.10556 C -0.22795 0.09938 -0.22552 0.09568 -0.22396 0.09074 C -0.2191 0.07562 -0.21458 0.05803 -0.20625 0.04815 C -0.20382 0.04167 -0.20139 0.03488 -0.19791 0.02963 C -0.19514 0.02562 -0.19375 0.02624 -0.19166 0.02037 C -0.18993 0.01574 -0.1875 0.00556 -0.1875 0.00556 C -0.18854 -0.02747 -0.18993 -0.04321 -0.20312 -0.06666 C -0.20451 -0.07376 -0.20712 -0.07716 -0.20937 -0.08333 C -0.20712 -0.09568 -0.20416 -0.10741 -0.19791 -0.11481 C -0.19236 -0.12963 -0.18229 -0.13241 -0.17291 -0.13518 C -0.16337 -0.1466 -0.17864 -0.14969 -0.18333 -0.15185 C -0.20121 -0.16049 -0.21771 -0.16574 -0.23646 -0.16666 C -0.2434 -0.16697 -0.25035 -0.16666 -0.25729 -0.16666 " pathEditMode="relative" ptsTypes="ffffffffffffffffffffffffffffffffffffffffffffffffffffffffffffffffA">
                                      <p:cBhvr>
                                        <p:cTn id="74" dur="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72 -0.00277 -0.01857 -0.01049 -0.025 -0.02407 C -0.02621 -0.02654 -0.02691 -0.02932 -0.02812 -0.03148 C -0.03003 -0.03456 -0.03437 -0.03889 -0.03437 -0.03889 C -0.03576 -0.04413 -0.03819 -0.04845 -0.03958 -0.0537 C -0.04062 -0.0571 -0.04166 -0.06481 -0.04166 -0.06481 C -0.03767 -0.0858 -0.03541 -0.07963 -0.02083 -0.08148 C -0.01527 -0.08086 -0.00972 -0.08117 -0.00416 -0.07963 C -0.00121 -0.0787 0.00226 -0.07129 0.00521 -0.07037 C 0.00973 -0.06882 0.01424 -0.06913 0.01875 -0.06851 C 0.02795 -0.06296 0.01285 -0.0821 0.01146 -0.08333 C 0.00695 -0.08734 -0.00086 -0.08796 -0.0052 -0.08889 C -0.0059 -0.08456 -0.0059 -0.07963 -0.00729 -0.07592 C -0.01163 -0.06389 -0.02205 -0.04969 -0.02812 -0.03889 C -0.03455 -0.02747 -0.03628 -0.00956 -0.0427 0.00186 C -0.04496 0.01358 -0.04948 0.02007 -0.05312 0.02963 C -0.04652 0.03365 -0.03559 0.02346 -0.02916 0.01852 C -0.02708 0.01698 -0.02031 0.01544 -0.01875 0.01482 C -0.01319 0.01297 -0.00781 0.00895 -0.00208 0.00741 C 0.00799 0.00494 0.02223 0.00432 0.03125 0.00371 C 0.03611 0.00247 0.04098 0.00155 0.04584 0 C 0.04688 -0.0003 0.04861 0 0.04896 -0.00185 C 0.05 -0.00771 0.04618 -0.02098 0.0448 -0.02592 C 0.04445 -0.03024 0.04445 -0.03456 0.04375 -0.03889 C 0.04341 -0.04105 0.04202 -0.04228 0.04167 -0.04444 C 0.03976 -0.05432 0.03941 -0.06296 0.03646 -0.07222 C 0.03403 -0.07993 0.02709 -0.09259 0.02709 -0.09259 C 0.025 -0.10401 0.02709 -0.09629 0.01771 -0.1074 C 0.01563 -0.10987 0.01146 -0.11481 0.01146 -0.11481 L 0.00625 -0.13518 " pathEditMode="relative" ptsTypes="ffffffffffffffffffffffffffffAA">
                                      <p:cBhvr>
                                        <p:cTn id="7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66667E-6 -8.02469E-6 C 0.00381 -0.02346 0.00121 -0.00587 0.00833 -0.01852 C 0.01215 -0.02531 0.01284 -0.03396 0.01666 -0.04075 C 0.02031 -0.07099 0.02586 -0.12161 0.00312 -0.12964 C -0.00452 -0.13735 -0.00816 -0.1426 -0.01667 -0.1463 C -0.02257 -0.15309 -0.025 -0.15155 -0.0323 -0.15001 C -0.02032 -0.13735 -0.00834 -0.12593 0.00416 -0.11482 C 0.00625 -0.11297 0.00833 -0.11112 0.01041 -0.10927 C 0.01388 -0.10618 0.01875 -0.09445 0.01875 -0.09445 C 0.02135 -0.08087 0.01979 -0.08673 0.02291 -0.07593 C 0.0217 -0.04414 0.02291 -0.0389 0.00729 -0.02964 C 0.00208 -0.03087 -0.00313 -0.03149 -0.00834 -0.03334 C -0.02709 -0.04013 -0.04028 -0.06822 -0.05 -0.09445 C -0.04966 -0.09877 -0.05 -0.1034 -0.04896 -0.10741 C -0.04514 -0.12223 -0.02119 -0.12778 -0.01355 -0.12964 C -0.01146 -0.13025 -0.00938 -0.13056 -0.0073 -0.13149 C -0.00417 -0.13303 0.00208 -0.13704 0.00208 -0.13704 C 0.00729 -0.13519 0.01597 -0.14044 0.0177 -0.13149 C 0.02291 -0.10494 0.01909 -0.08025 0.01562 -0.05556 C 0.025 -0.04445 0.04114 -0.05402 0.05208 -0.05741 C 0.05711 -0.06112 0.06076 -0.06173 0.06458 -0.06852 C 0.06319 -0.1105 0.0684 -0.09075 0.04895 -0.11297 C 0.02482 -0.14044 0.00381 -0.17809 -0.02292 -0.1963 C -0.06476 -0.22501 -0.10435 -0.2463 -0.14896 -0.25371 C -0.16355 -0.25896 -0.17813 -0.26297 -0.19271 -0.26852 C -0.20174 -0.22038 -0.18716 -0.19538 -0.17292 -0.16112 C -0.17084 -0.15587 -0.1698 -0.1497 -0.16771 -0.14445 C -0.15209 -0.1068 -0.12466 -0.05402 -0.09896 -0.0389 C -0.03698 -0.04383 -0.06719 -0.03488 -0.04167 -0.05001 C -0.03803 -0.05525 -0.03351 -0.05896 -0.03021 -0.06482 C -0.02882 -0.06729 -0.02848 -0.07161 -0.02709 -0.07408 C -0.02379 -0.07994 -0.01823 -0.08334 -0.01459 -0.0889 C -0.01459 -0.0889 -0.00157 -0.10494 -0.00313 -0.10556 C -0.00869 -0.10711 -0.01424 -0.10186 -0.0198 -0.10186 C -0.02431 -0.10186 -0.01077 -0.10433 -0.00625 -0.10556 C 0.00277 -0.11235 0.01006 -0.12161 0.01979 -0.12593 C 0.02083 -0.1284 0.02482 -0.13704 0.025 -0.14075 C 0.02534 -0.14877 0.025 -0.15711 0.02395 -0.16482 C 0.02326 -0.16976 0.01736 -0.17748 0.01562 -0.17964 C 0.00781 -0.19013 -0.01181 -0.20186 -0.02188 -0.20556 C -0.02848 -0.20494 -0.03525 -0.20587 -0.04167 -0.20371 C -0.04792 -0.20186 -0.04931 -0.17809 -0.05 -0.17038 C -0.05278 -0.13982 -0.05244 -0.12377 -0.06667 -0.10371 C -0.0882 -0.10587 -0.08195 -0.10217 -0.09584 -0.11852 C -0.09879 -0.12192 -0.10139 -0.12593 -0.10417 -0.12964 C -0.10591 -0.13211 -0.10938 -0.13704 -0.10938 -0.13704 C -0.11268 -0.14908 -0.11233 -0.14136 -0.10625 -0.15371 C -0.09948 -0.1676 -0.08941 -0.1784 -0.07917 -0.18149 C -0.04705 -0.21019 -0.00886 -0.20834 0.02604 -0.22223 C 0.0427 -0.22069 0.04444 -0.22717 0.05208 -0.20927 C 0.05399 -0.19569 0.05208 -0.20803 0.0552 -0.1926 C 0.0559 -0.1889 0.05729 -0.18149 0.05729 -0.18149 C 0.05486 -0.17717 0.05156 -0.17408 0.05 -0.16852 L 0.05 -0.1389 " pathEditMode="relative" ptsTypes="ffffffffffffffffffffffffffffffffffffffffffffffffffffAA">
                                      <p:cBhvr>
                                        <p:cTn id="87" dur="5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.83333E-6 -3.45679E-6 C -0.01197 -0.00123 -0.02117 -0.00278 -0.03228 -0.00926 C -0.03333 -0.01111 -0.03419 -0.01327 -0.03541 -0.01482 C -0.03732 -0.01759 -0.04166 -0.02222 -0.04166 -0.02222 C -0.046 -0.03395 -0.04965 -0.02932 -0.05833 -0.02778 C -0.06197 -0.01914 -0.06232 -0.01049 -0.06562 -0.00185 C -0.06857 0.02994 -0.06683 0.06265 -0.06458 0.09444 C -0.0651 0.11821 -0.0618 0.1429 -0.07395 0.15741 C -0.08767 0.15463 -0.07968 0.15988 -0.08645 0.15 C -0.08906 0.14599 -0.09478 0.13889 -0.09478 0.13889 C -0.09722 0.12778 -0.09808 0.11605 -0.10103 0.10556 C -0.10364 0.05463 -0.10416 0.05432 -0.09999 -0.02778 C -0.09965 -0.03426 -0.09652 -0.03889 -0.09478 -0.04444 C -0.09357 -0.04846 -0.09062 -0.05556 -0.09062 -0.05556 C -0.09322 -0.07593 -0.09478 -0.07963 -0.10416 -0.09074 C -0.10728 -0.09877 -0.11006 -0.10617 -0.11249 -0.11482 C -0.11215 -0.11975 -0.11284 -0.12531 -0.11145 -0.12963 C -0.11076 -0.13179 -0.10867 -0.13056 -0.10728 -0.13148 C -0.10607 -0.13241 -0.10538 -0.13457 -0.10416 -0.13519 C -0.10034 -0.13673 -0.09652 -0.13642 -0.0927 -0.13704 C -0.0769 -0.15123 -0.04756 -0.14938 -0.03333 -0.15 C -0.02968 -0.15216 -0.02551 -0.15123 -0.02187 -0.1537 C -0.0118 -0.16049 -0.00624 -0.17531 0.00209 -0.18519 C 0.00435 -0.20185 -0.00399 -0.19691 -0.01249 -0.19815 C -0.03628 -0.20648 -0.05972 -0.20062 -0.08228 -0.19259 C -0.0934 -0.19321 -0.10451 -0.19321 -0.11562 -0.19444 C -0.11926 -0.19475 -0.12395 -0.20741 -0.12395 -0.20741 C -0.1236 -0.2142 -0.12465 -0.22191 -0.12291 -0.22778 C -0.12187 -0.23117 -0.11666 -0.23148 -0.11666 -0.23148 C -0.1118 -0.23117 -0.0769 -0.23148 -0.06249 -0.22778 C -0.05798 -0.22654 -0.05451 -0.22068 -0.04999 -0.21852 C -0.04722 -0.21512 -0.046 -0.21358 -0.0427 -0.21111 C -0.04062 -0.20957 -0.03645 -0.20741 -0.03645 -0.20741 C -0.0309 -0.20895 -0.02881 -0.20833 -0.02395 -0.21296 C -0.01267 -0.22377 -0.02187 -0.2179 -0.01458 -0.22222 C -0.01163 -0.22747 -0.00867 -0.23086 -0.00624 -0.23704 C -0.00451 -0.24877 -0.00069 -0.25926 0.00209 -0.27037 C 0.00296 -0.27407 0.00348 -0.27778 0.00417 -0.28148 C 0.00452 -0.28333 0.00522 -0.28704 0.00522 -0.28704 C 0.00487 -0.30062 0.00504 -0.3142 0.00417 -0.32778 C 0.004 -0.33056 0.00261 -0.33272 0.00209 -0.33519 C -0.00312 -0.36327 -0.00902 -0.36883 -0.02499 -0.37593 C -0.03003 -0.38179 -0.03593 -0.3821 -0.04166 -0.38519 C -0.04687 -0.38796 -0.04999 -0.39198 -0.0552 -0.39444 C -0.0585 -0.39599 -0.06145 -0.39938 -0.06458 -0.40185 C -0.06597 -0.40309 -0.06735 -0.40432 -0.06874 -0.40556 C -0.06978 -0.40617 -0.07187 -0.40741 -0.07187 -0.40741 L -0.08958 -0.40741 " pathEditMode="relative" ptsTypes="ffffffffffffffffffffffffffffffffffffffffffffffAA">
                                      <p:cBhvr>
                                        <p:cTn id="89" dur="5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3 -0.0392 0.00017 -0.05802 0.01666 -0.08148 C 0.03298 -0.07809 0.03211 -0.08241 0.04375 -0.06852 C 0.04774 -0.06389 0.05208 -0.04815 0.05208 -0.04815 C 0.05347 -0.03611 0.05399 -0.02469 0.05625 -0.01296 C 0.05815 0.02037 0.0526 0.03519 0.06666 0.01481 C 0.06805 0.01296 0.06875 0.00988 0.06979 0.00741 C 0.07013 0.00463 0.07187 -0.01451 0.07187 -0.01667 C 0.07152 -0.04198 0.07204 -0.06759 0.06979 -0.09259 C 0.06927 -0.09877 0.06579 -0.10278 0.06354 -0.10741 C 0.04982 -0.1358 0.02881 -0.13704 0.00937 -0.14074 C 0.00329 -0.14012 -0.01268 -0.14537 -0.01563 -0.12963 C -0.01407 -0.11358 -0.01615 -0.11327 -0.00209 -0.12222 C 0.00086 -0.12407 0.00295 -0.14691 0.00312 -0.14815 C 0.00416 -0.15556 0.01163 -0.18241 0.01562 -0.18704 C 0.01753 -0.1892 0.01979 -0.18951 0.02187 -0.19074 C 0.02951 -0.19012 0.03958 -0.19907 0.04479 -0.18889 C 0.05781 -0.16358 0.04409 -0.15802 0.04062 -0.14444 C 0.03906 -0.13827 0.03645 -0.12593 0.03645 -0.12593 C 0.03767 -0.10525 0.03663 -0.10556 0.04687 -0.10185 C 0.06267 -0.08981 0.0802 -0.09012 0.09687 -0.1 C 0.10503 -0.11451 0.10086 -0.12531 0.10312 -0.15 C 0.10329 -0.15247 0.11111 -0.17068 0.1125 -0.17407 C 0.11458 -0.17901 0.11875 -0.18889 0.11875 -0.18889 C 0.11909 -0.19074 0.11875 -0.19352 0.11979 -0.19444 C 0.12083 -0.19537 0.12239 -0.19444 0.12291 -0.19259 C 0.12395 -0.18858 0.12326 -0.18395 0.12395 -0.17963 C 0.1243 -0.17747 0.12604 -0.17407 0.12604 -0.17407 " pathEditMode="relative" ptsTypes="fffffffffffffffffffffffffffA">
                                      <p:cBhvr>
                                        <p:cTn id="91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4.72222E-6 -2.83951E-6 C 0.01198 0.0034 0.01423 0.0034 0.02916 0.00155 C 0.03472 -0.01111 0.03055 -0.00123 0.0375 -0.02037 C 0.03819 -0.02222 0.03958 -0.02592 0.03958 -0.02592 C 0.04184 -0.04197 0.04375 -0.04969 0.04062 -0.06852 C 0.03975 -0.07376 0.0283 -0.09105 0.025 -0.09444 C 0.0151 -0.10494 0.01961 -0.1 0.01041 -0.1037 C 0.00677 -0.10524 0.00347 -0.10926 0.00416 -0.10926 C 0.01458 -0.10987 0.025 -0.10802 0.03541 -0.1074 C 0.06146 -0.10216 0.08663 -0.08765 0.1125 -0.08333 C 0.11336 -0.08302 0.12066 -0.08024 0.12083 -0.07777 C 0.12135 -0.07037 0.10816 -0.05494 0.10521 -0.0537 C 0.09635 -0.04969 0.08715 -0.05123 0.07812 -0.05 C 0.0559 -0.05185 0.03559 -0.05 0.01458 -0.05926 C 0.01632 -0.07037 0.01632 -0.08086 0.02083 -0.08889 C 0.02291 -0.10308 0.02031 -0.09012 0.025 -0.10185 C 0.0283 -0.11018 0.02934 -0.12068 0.03229 -0.12963 C 0.0309 -0.13024 0.02951 -0.1321 0.02812 -0.13148 C 0.0243 -0.12963 0.01771 -0.12222 0.01771 -0.12222 C 0.02743 -0.11975 0.03732 -0.11821 0.04687 -0.11481 C 0.0526 -0.11265 0.05781 -0.1074 0.06354 -0.10555 C 0.07413 -0.10247 0.08507 -0.1037 0.09583 -0.10185 C 0.0967 -0.10154 0.11198 -0.09722 0.09375 -0.09815 C 0.06215 -0.1 0.03055 -0.10277 -0.00104 -0.10555 C -0.03785 -0.10895 -0.07466 -0.11142 -0.11146 -0.11666 C -0.12014 -0.1179 -0.1375 -0.12037 -0.1375 -0.12037 C -0.13854 -0.15956 -0.13351 -0.17654 -0.15521 -0.18148 C -0.16736 -0.18024 -0.17952 -0.17994 -0.19167 -0.17777 C -0.19879 -0.17654 -0.20278 -0.1679 -0.20938 -0.16481 C -0.2132 -0.15987 -0.21632 -0.15648 -0.22084 -0.1537 C -0.22344 -0.14691 -0.22639 -0.14382 -0.23021 -0.13889 C -0.23056 -0.13703 -0.23195 -0.13456 -0.23125 -0.13333 C -0.229 -0.12932 -0.22292 -0.12592 -0.22292 -0.12592 C -0.20851 -0.09197 -0.23039 -0.01728 -0.20313 -0.0037 C -0.19827 -0.00123 -0.19341 0.00031 -0.18854 0.00155 C -0.18438 0.0034 -0.1757 0.00463 -0.17188 0.00525 C -0.13525 0.00216 -0.10417 0.02469 -0.09688 -0.04074 C -0.09427 -0.08919 -0.09236 -0.11296 -0.08438 -0.15555 C -0.08403 -0.17284 -0.0842 -0.19012 -0.08334 -0.2074 C -0.08247 -0.22531 -0.07118 -0.22345 -0.06354 -0.22592 C -0.04584 -0.22531 -0.01962 -0.23024 4.72222E-6 -0.21852 C -0.00104 -0.20987 -0.00122 -0.20061 -0.00313 -0.19259 C -0.00625 -0.17932 -0.01094 -0.16759 -0.01354 -0.1537 C -0.01476 -0.14753 -0.0066 -0.15864 -0.00313 -0.16111 C 0.00694 -0.17901 0.00139 -0.17037 0.01354 -0.18703 C 0.01736 -0.19228 0.02396 -0.20555 0.02396 -0.20555 C 0.02586 -0.21543 0.02725 -0.22284 0.02812 -0.23333 C 0.02673 -0.25864 0.02691 -0.28889 0.01041 -0.29629 C 0.00781 -0.30092 0.00173 -0.3145 -0.00313 -0.3 C -0.00521 -0.29382 -0.00174 -0.26697 4.72222E-6 -0.2574 C 0.00156 -0.225 0.00034 -0.18703 0.01146 -0.15926 C 0.01753 -0.14444 0.03941 -0.13086 0.04896 -0.12592 C 0.05243 -0.12129 0.05573 -0.11913 0.05937 -0.11481 C 0.06198 -0.10802 0.06371 -0.1 0.06562 -0.09259 C 0.06666 -0.08858 0.06736 -0.08086 0.06875 -0.07777 C 0.06944 -0.07623 0.07083 -0.07654 0.07187 -0.07592 C 0.07673 -0.07716 0.08177 -0.07747 0.08646 -0.07963 C 0.10191 -0.08673 0.11076 -0.1287 0.11875 -0.15 C 0.11979 -0.16142 0.12187 -0.17068 0.12396 -0.18148 C 0.1243 -0.18642 0.12361 -0.19197 0.125 -0.19629 C 0.12552 -0.19784 0.12725 -0.19537 0.12812 -0.19444 C 0.13611 -0.18642 0.12934 -0.19228 0.13437 -0.18333 C 0.13593 -0.18055 0.13767 -0.17808 0.13958 -0.17592 C 0.14288 -0.17222 0.15 -0.16666 0.15 -0.16666 C 0.15347 -0.1574 0.15521 -0.15185 0.15625 -0.14074 C 0.15503 -0.05401 0.16632 -0.06296 0.125 -0.06852 C 0.12326 -0.06913 0.12152 -0.07129 0.11979 -0.07037 C 0.11736 -0.06913 0.11527 -0.04537 0.11458 -0.04074 C 0.11649 -0.00401 0.1118 0.00155 0.12812 0.0071 C 0.12708 0.02192 0.12691 0.03457 0.12187 0.0463 C 0.11892 0.07315 0.11961 0.07284 0.12187 0.11297 C 0.12205 0.11698 0.12448 0.12902 0.125 0.13148 C 0.12569 0.13519 0.12708 0.1426 0.12708 0.1426 C 0.12552 0.16976 0.12552 0.16327 0.10937 0.16111 C 0.11927 0.15525 0.12118 0.15926 0.12396 0.17408 C 0.12361 0.18951 0.12413 0.20494 0.12291 0.22037 C 0.12222 0.22932 0.11284 0.23457 0.10937 0.23889 C 0.08107 0.23704 0.08264 0.24321 0.06562 0.22037 C 0.06527 0.2179 0.06545 0.21482 0.06458 0.21297 C 0.06354 0.2105 0.05451 0.20618 0.05312 0.20556 C 0.04652 0.19846 0.04323 0.19815 0.03541 0.1963 C 0.03003 0.18982 0.02448 0.18611 0.01979 0.17778 C 0.01909 0.17408 0.0184 0.17037 0.01771 0.16667 C 0.01736 0.16482 0.01666 0.16111 0.01666 0.16111 C 0.01632 0.13457 0.01614 0.10803 0.01562 0.08148 C 0.01545 0.06605 0.01545 0.05062 0.01458 0.03519 C 0.0125 -0.00216 -0.02813 0.00278 -0.03959 0.00155 C -0.04584 -0.00185 -0.05209 0.00093 -0.05834 0.0034 C -0.06233 0.00834 -0.06511 0.00957 -0.06979 0.01081 C -0.07084 0.01204 -0.0717 0.01389 -0.07292 0.01482 C -0.07466 0.01605 -0.07657 0.01513 -0.07813 0.01667 C -0.07952 0.0179 -0.08004 0.02068 -0.08125 0.02223 C -0.08577 0.02809 -0.08594 0.02747 -0.09063 0.02963 C -0.09948 0.04136 -0.11094 0.05247 -0.12188 0.05556 C -0.12848 0.05432 -0.13525 0.05432 -0.14167 0.05185 C -0.14427 0.05093 -0.15035 0.04136 -0.15209 0.03889 C -0.16216 0.02531 -0.17049 0.0071 -0.17813 -0.01111 C -0.18108 -0.02716 -0.19045 -0.03549 -0.19792 -0.04444 C -0.2007 -0.0571 -0.20608 -0.06512 -0.20938 -0.07777 C -0.21337 -0.0929 -0.21354 -0.11142 -0.21459 -0.12777 C -0.21389 -0.14753 -0.21407 -0.16759 -0.2125 -0.18703 C -0.21198 -0.19259 -0.19341 -0.20031 -0.19063 -0.20185 C -0.16979 -0.20123 -0.14896 -0.20123 -0.12813 -0.2 C -0.11979 -0.19969 -0.11233 -0.17994 -0.10521 -0.17222 C -0.09705 -0.15154 -0.09202 -0.13333 -0.0875 -0.10926 C -0.08594 -0.07222 -0.08542 -0.07006 -0.0875 -0.02222 C -0.0882 -0.00802 -0.0941 0.00648 -0.09896 0.01667 C -0.11216 0.04476 -0.11945 0.04969 -0.13854 0.06111 C -0.15799 0.05741 -0.15938 0.05556 -0.175 0.04445 C -0.18559 0.02871 -0.19948 0.00957 -0.20834 -0.00926 C -0.20955 -0.01203 -0.21025 -0.01574 -0.21146 -0.01852 C -0.21372 -0.02376 -0.21632 -0.02839 -0.21875 -0.03333 C -0.21962 -0.04352 -0.22084 -0.05 -0.22292 -0.05926 C -0.22466 -0.07747 -0.22709 -0.09444 -0.22813 -0.11296 C -0.22778 -0.12777 -0.22848 -0.1429 -0.22709 -0.1574 C -0.22622 -0.16666 -0.21598 -0.1824 -0.21146 -0.18518 C -0.20886 -0.18673 -0.20591 -0.18642 -0.20313 -0.18703 C -0.19028 -0.18518 -0.17726 -0.18456 -0.16459 -0.18148 C -0.16216 -0.18086 -0.15261 -0.17037 -0.15 -0.16852 C -0.14427 -0.1645 -0.13907 -0.1571 -0.13438 -0.15 C -0.13334 -0.14815 -0.13212 -0.1466 -0.13125 -0.14444 C -0.13039 -0.14259 -0.12917 -0.13673 -0.12917 -0.13889 C -0.12917 -0.15061 -0.13559 -0.15771 -0.13959 -0.16481 C -0.14705 -0.17808 -0.15243 -0.1929 -0.1625 -0.2 C -0.16615 -0.20956 -0.175 -0.21018 -0.18125 -0.21296 C -0.20816 -0.2108 -0.20018 -0.21759 -0.21146 -0.19074 C -0.21181 -0.18642 -0.21007 -0.1787 -0.2125 -0.17777 C -0.21476 -0.17685 -0.21441 -0.18518 -0.21563 -0.18889 C -0.21858 -0.19845 -0.21771 -0.19228 -0.22292 -0.2037 C -0.22674 -0.21203 -0.22865 -0.22284 -0.23229 -0.23148 C -0.23351 -0.23765 -0.23438 -0.23919 -0.23229 -0.24629 C -0.23039 -0.25308 -0.22396 -0.25802 -0.22396 -0.26666 L -0.2125 -0.00185 " pathEditMode="relative" ptsTypes="fffffffffffffffffffffffffffffffffffffffffffffffffffffffffffffffffffffffffffffffffffffffffffffffffffffffffffffffffffffffffffffffffffAA">
                                      <p:cBhvr>
                                        <p:cTn id="102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8.33333E-7 -2.71605E-6 C -0.00086 -0.01852 -0.00069 -0.02191 -0.00625 -0.03519 C -0.00972 -0.0534 -0.01632 -0.06914 -0.02187 -0.08519 C -0.0243 -0.09229 -0.02812 -0.10741 -0.02812 -0.10741 C -0.02916 -0.11883 -0.03125 -0.12809 -0.03333 -0.13889 C -0.03264 -0.16049 -0.03455 -0.18272 -0.02083 -0.18889 C -0.00295 -0.21266 0.02205 -0.21543 0.04271 -0.22778 C 0.04028 -0.2284 0.03785 -0.22932 0.03542 -0.22963 C 0.02813 -0.23056 0.02084 -0.23025 0.01355 -0.23148 C 0.00417 -0.23303 -0.00503 -0.23735 -0.01458 -0.23889 C -0.04479 -0.23766 -0.05677 -0.24352 -0.07812 -0.21482 C -0.08107 -0.20463 -0.0835 -0.2071 -0.08645 -0.19815 C -0.09114 -0.18364 -0.0927 -0.16667 -0.09687 -0.15185 C -0.09913 -0.13117 -0.096 -0.1534 -0.10104 -0.13519 C -0.10277 -0.1287 -0.10364 -0.12161 -0.1052 -0.11482 C -0.10659 -0.10185 -0.10659 -0.08889 -0.11458 -0.08519 C -0.1184 -0.08704 -0.12257 -0.08766 -0.12604 -0.09074 C -0.13107 -0.09537 -0.13177 -0.1034 -0.13437 -0.11111 C -0.14184 -0.13364 -0.14496 -0.14691 -0.14895 -0.17222 C -0.15017 -0.21451 -0.16059 -0.29229 -0.12812 -0.30185 C -0.09809 -0.3 -0.10191 -0.30648 -0.08541 -0.28704 C -0.0783 -0.26142 -0.08871 -0.29661 -0.0802 -0.27408 C -0.07482 -0.25957 -0.07014 -0.24259 -0.06666 -0.22593 C -0.06632 -0.22161 -0.06614 -0.21729 -0.06562 -0.21296 C -0.06441 -0.20309 -0.06145 -0.18333 -0.06145 -0.18333 C -0.05972 -0.15648 -0.05659 -0.13025 -0.05416 -0.1037 C -0.05364 -0.09815 -0.05382 -0.09259 -0.05312 -0.08704 C -0.05277 -0.08333 -0.05139 -0.07963 -0.05104 -0.07593 C -0.05034 -0.06914 -0.04791 -0.05556 -0.04791 -0.05556 C -0.0533 -0.04352 -0.05642 -0.03982 -0.06458 -0.03704 C -0.0717 -0.02747 -0.08038 -0.02284 -0.08854 -0.01667 C -0.09288 -0.01327 -0.09618 -0.00833 -0.1 -0.0037 C -0.10225 0.00432 -0.10312 0.01142 -0.10416 0.02037 C -0.10243 0.03951 -0.09809 0.03642 -0.09166 0.05 C -0.08941 0.05463 -0.08541 0.06481 -0.08541 0.06481 C -0.0842 0.0716 -0.08246 0.07747 -0.0802 0.08333 C -0.09392 0.09537 -0.10677 0.08179 -0.11979 0.07592 C -0.12152 0.07407 -0.12343 0.07253 -0.125 0.07037 C -0.12725 0.06697 -0.13125 0.05926 -0.13125 0.05926 C -0.1342 0.03796 -0.13003 0.0642 -0.13437 0.0463 C -0.1368 0.03611 -0.13663 0.025 -0.13958 0.01481 C -0.1401 0.00463 -0.14375 -0.01605 -0.13645 -0.02037 C -0.12986 -0.01914 -0.12326 -0.01852 -0.11666 -0.01667 C -0.10573 -0.01327 -0.0927 0.01111 -0.08229 0.02037 C -0.07569 0.03549 -0.06909 0.04537 -0.0677 0.06481 C -0.06684 0.07654 -0.06632 0.08827 -0.06562 0.1 C -0.06597 0.11049 -0.0658 0.12099 -0.06666 0.13148 C -0.06909 0.1608 -0.10816 0.15185 -0.1125 0.15185 C -0.046 0.10401 0.01684 0.03642 0.08646 0.00555 C 0.09601 -0.00556 0.10938 -0.0037 0.11875 0.00741 C 0.1191 0.00988 0.11927 0.01234 0.1198 0.01481 C 0.12032 0.01697 0.12153 0.01821 0.12188 0.02037 C 0.1224 0.02346 0.12379 0.04475 0.12396 0.0463 C 0.12327 0.06975 0.12292 0.09321 0.12188 0.11667 C 0.1217 0.1216 0.1198 0.13333 0.11771 0.13704 C 0.11511 0.14167 0.10834 0.1463 0.10834 0.1463 C 0.09653 0.14475 0.08299 0.15185 0.07292 0.14074 C 0.06789 0.13518 0.06702 0.12747 0.05938 0.12407 C 0.05747 0.11389 0.05226 0.11883 0.04792 0.11111 C 0.04549 0.10679 0.04306 0.09815 0.04167 0.09259 C 0.0408 0.08889 0.03959 0.08148 0.03959 0.08148 C 0.04011 0.0571 0.03681 0.01697 0.05105 -2.71605E-6 C 0.05382 -0.01266 0.05608 -0.02685 0.05938 -0.03889 C 0.06042 -0.0429 0.06268 -0.04599 0.06355 -0.05 C 0.06545 -0.05833 0.0658 -0.06543 0.07084 -0.06852 C 0.07431 -0.07469 0.07934 -0.09012 0.08334 -0.09259 C 0.08976 -0.0963 0.10348 -0.10617 0.10834 -0.11482 C 0.11059 -0.11883 0.11233 -0.12377 0.11459 -0.12778 C 0.1165 -0.13827 0.11493 -0.1321 0.12188 -0.14445 C 0.12327 -0.14691 0.12605 -0.15185 0.12605 -0.15185 C 0.12379 -0.1679 0.12674 -0.15648 0.11146 -0.16667 C 0.09584 -0.17716 0.08907 -0.18087 0.07188 -0.18333 C 0.06042 -0.18858 0.04914 -0.19043 0.0375 -0.19445 C 0.02084 -0.20926 -0.00729 -0.20741 -0.02604 -0.20926 C -0.0342 -0.21142 -0.04149 -0.21389 -0.04895 -0.22037 C -0.05173 -0.23025 -0.05625 -0.23796 -0.06041 -0.2463 C -0.0651 -0.25587 -0.06041 -0.24753 -0.06354 -0.25741 C -0.06562 -0.26389 -0.06875 -0.26945 -0.07083 -0.27593 C -0.07378 -0.28519 -0.07517 -0.29784 -0.0802 -0.3037 C -0.08055 -0.30617 -0.08038 -0.30895 -0.08125 -0.31111 C -0.08194 -0.31296 -0.08385 -0.31296 -0.08437 -0.31482 C -0.08941 -0.33241 -0.08142 -0.3213 -0.08854 -0.32963 C -0.08975 -0.34074 -0.09236 -0.35062 -0.09479 -0.36111 C -0.09687 -0.37006 -0.09705 -0.37994 -0.09895 -0.38889 C -0.10277 -0.4071 -0.11076 -0.4284 -0.12187 -0.43333 C -0.12708 -0.41975 -0.12517 -0.40247 -0.1302 -0.38889 C -0.13107 -0.37654 -0.13142 -0.37161 -0.13437 -0.36111 C -0.13663 -0.33673 -0.1342 -0.34506 -0.13854 -0.33333 C -0.14045 -0.32006 -0.14427 -0.30772 -0.14583 -0.29445 C -0.14687 -0.28519 -0.14809 -0.27747 -0.15 -0.26852 C -0.15156 -0.23611 -0.15277 -0.21235 -0.15104 -0.17778 C -0.15086 -0.17377 -0.14895 -0.16667 -0.14895 -0.16667 C -0.14791 -0.15432 -0.14705 -0.14136 -0.14479 -0.12963 C -0.1434 -0.13148 -0.14166 -0.13272 -0.14062 -0.13519 C -0.13836 -0.14074 -0.13784 -0.1537 -0.13541 -0.16111 C -0.1342 -0.16482 -0.13264 -0.16852 -0.13125 -0.17222 C -0.13003 -0.17562 -0.12916 -0.18333 -0.12916 -0.18333 C -0.12951 -0.1892 -0.13055 -0.22469 -0.13333 -0.22963 L -0.12812 -0.2537 " pathEditMode="relative" ptsTypes="fffffffffffffffffffffffffffffffffffffffffffffffffffffffffffffffffffffffffffffffffffffffffffffffffAA">
                                      <p:cBhvr>
                                        <p:cTn id="104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413 0.0108 0.01059 0.00525 0.06771 0 C 0.07066 -0.00031 0.0625 -0.00556 0.06042 -0.00926 C 0.05868 -0.01821 0.05573 -0.02191 0.05104 -0.02593 C 0.0434 -0.04877 0.05209 -0.02593 0.04479 -0.03889 C 0.04115 -0.04537 0.0408 -0.05216 0.03646 -0.05741 C 0.03299 -0.06975 0.03073 -0.07994 0.02813 -0.09259 C 0.02743 -0.09568 0.02674 -0.09877 0.02604 -0.10185 C 0.0257 -0.1037 0.02431 -0.10864 0.025 -0.10741 C 0.02639 -0.10494 0.02691 -0.10093 0.02813 -0.09815 C 0.03455 -0.08333 0.03976 -0.06821 0.04479 -0.05185 C 0.04792 -0.04167 0.05174 -0.0213 0.05729 -0.01482 C 0.0592 -0.00772 0.06163 -0.00154 0.06354 0.00556 C 0.06563 0.02346 0.0632 0.00679 0.06667 0.02222 C 0.06754 0.02593 0.06875 0.03333 0.06875 0.03333 C 0.06129 0.05093 0.04445 0.05247 0.03334 0.0537 C 0.02709 0.05556 0.02327 0.05679 0.01875 0.06481 C 0.01667 0.07593 0.0184 0.08086 0.02292 0.08889 C 0.02587 0.10926 0.03455 0.13889 0.02188 0.1537 C 0.01441 0.14475 0.00417 0.14197 -0.00416 0.13518 C -0.01701 0.12469 -0.01024 0.12593 -0.01979 0.12593 L -0.03437 0.13333 L 0.05938 0.15741 " pathEditMode="relative" ptsTypes="ffffffffffffffffffffAAA">
                                      <p:cBhvr>
                                        <p:cTn id="10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8.33333E-7 -1.85185E-6 C 0.00729 0.00062 0.01459 0.00309 0.02188 0.00186 C 0.03281 -1.85185E-6 0.04358 -0.00463 0.05417 -0.00925 C 0.07361 -0.0179 0.08906 -0.06975 0.10104 -0.09444 C 0.10209 -0.10185 0.10347 -0.10925 0.10417 -0.11666 C 0.10521 -0.13024 0.10625 -0.1574 0.10625 -0.1574 C 0.10556 -0.17345 0.10573 -0.18981 0.10417 -0.20555 C 0.10139 -0.23518 0.0849 -0.25246 0.06979 -0.25555 C 0.05347 -0.25432 0.01806 -0.275 0.02084 -0.24629 C 0.02465 -0.20493 0.04531 -0.18271 0.06459 -0.16481 C 0.06823 -0.16142 0.07136 -0.15709 0.075 -0.1537 C 0.07795 -0.15092 0.08125 -0.14876 0.08438 -0.14629 C 0.08785 -0.14321 0.09479 -0.13703 0.09479 -0.13703 C 0.11024 -0.09598 0.08959 -0.05864 0.07292 -0.03888 C 0.06493 -0.04135 0.0566 -0.04166 0.04896 -0.04629 C 0.04618 -0.04814 0.04497 -0.05401 0.04271 -0.0574 C 0.0349 -0.06882 0.02709 -0.07777 0.01979 -0.09074 C 0.0217 -0.12808 0.02934 -0.1179 0.04792 -0.12592 C 0.09462 -0.14629 0.05434 -0.13796 0.11771 -0.14074 C 0.14514 -0.14876 0.17049 -0.15216 0.19792 -0.15555 C 0.20139 -0.1574 0.20556 -0.16543 0.20834 -0.16111 C 0.21129 -0.15648 0.20434 -0.13642 0.20313 -0.13148 C 0.19531 -0.09845 0.1908 -0.07345 0.17084 -0.05925 C 0.14792 -0.06388 0.13959 -0.0574 0.13021 -0.09074 C 0.1349 -0.14814 0.13316 -0.22777 0.09584 -0.24444 C 0.08959 -0.24382 0.08334 -0.24382 0.07709 -0.24259 C 0.06927 -0.24074 0.07101 -0.23611 0.06354 -0.22963 C 0.06129 -0.22746 0.05313 -0.22469 0.05 -0.22037 C 0.03125 -0.19444 0.06059 -0.22932 0.0375 -0.20185 C 0.01945 -0.18055 0.00261 -0.15895 -0.01771 -0.14444 C -0.02222 -0.14506 -0.02691 -0.14413 -0.03125 -0.14629 C -0.03246 -0.14691 -0.03264 -0.15 -0.03333 -0.15185 C -0.03507 -0.1574 -0.03663 -0.16327 -0.03854 -0.16851 C -0.04149 -0.17685 -0.04479 -0.18456 -0.04791 -0.19259 C -0.05712 -0.21604 -0.06719 -0.22963 -0.07916 -0.24814 C -0.08941 -0.26419 -0.09392 -0.27469 -0.10625 -0.28333 C -0.12986 -0.28024 -0.13715 -0.28395 -0.15208 -0.2574 C -0.15573 -0.23827 -0.16076 -0.20463 -0.14687 -0.19629 C -0.13993 -0.18395 -0.13333 -0.17191 -0.125 -0.16296 C -0.12031 -0.15061 -0.12639 -0.16388 -0.11771 -0.15555 C -0.11458 -0.15277 -0.11232 -0.14753 -0.10937 -0.14444 C -0.09913 -0.13333 -0.09271 -0.13117 -0.08125 -0.12777 C -0.05173 -0.0929 -0.01337 -0.13364 0.00729 -0.17037 C 0.025 -0.20185 0.00608 -0.16327 0.01979 -0.18518 C 0.02448 -0.19259 0.02518 -0.20154 0.03021 -0.2074 C 0.03316 -0.2179 0.03559 -0.22963 0.03959 -0.23888 C 0.04167 -0.24969 0.0408 -0.26481 0.04271 -0.23518 C 0.04236 -0.22037 0.04323 -0.20524 0.04167 -0.19074 C 0.04115 -0.18487 0.03768 -0.18148 0.03646 -0.17592 C 0.03524 -0.17006 0.03542 -0.16358 0.03438 -0.1574 C 0.02882 -0.12253 0.01858 -0.0858 0.00729 -0.05555 C 0.00556 -0.03981 0.00139 -0.02901 -0.00416 -0.01666 C -0.00798 0.0034 -0.01753 0.01883 -0.02916 0.02223 C -0.03958 0.02099 -0.05 0.02068 -0.06041 0.01852 C -0.06927 0.01667 -0.07743 -0.0003 -0.08646 -0.00555 C -0.09201 -0.01543 -0.09722 -0.02129 -0.10312 -0.02963 C -0.10764 -0.0358 -0.11059 -0.04475 -0.11458 -0.05185 C -0.10764 -0.10154 -0.05694 -0.06358 -0.02812 -0.06296 C -0.02726 -0.06265 -0.01805 -0.06018 -0.01666 -0.05925 C -0.01232 -0.05648 -0.00416 -0.05 -0.00416 -0.05 C 0.00452 -0.03456 -0.00868 -0.05679 0.00521 -0.03888 C 0.01094 -0.03148 0.01198 -0.02253 0.01563 -0.01296 C 0.01597 -0.01049 0.01615 -0.00802 0.01667 -0.00555 C 0.01754 -0.00185 0.0191 0.00155 0.01979 0.00556 C 0.02101 0.01266 0.02188 0.02778 0.02188 0.02778 C 0.0224 0.06297 0.01302 0.12377 0.03854 0.13889 C 0.0717 0.13673 0.0599 0.14383 0.07813 0.12223 C 0.08125 0.11328 0.08577 0.10525 0.08854 0.0963 C 0.09236 0.08457 0.09427 0.07315 0.10209 0.06852 C 0.10278 0.06667 0.1033 0.06451 0.10417 0.06297 C 0.10538 0.06081 0.10729 0.05988 0.10834 0.05741 C 0.11007 0.05371 0.11077 0.04846 0.1125 0.04445 C 0.11563 0.02809 0.12656 0.03612 0.13438 0.03704 C 0.14306 0.04476 0.1507 0.04908 0.15729 0.06297 C 0.1632 0.07562 0.16372 0.09383 0.16875 0.10741 C 0.17066 0.12099 0.16875 0.10865 0.17188 0.12408 C 0.17257 0.12778 0.17327 0.13149 0.17396 0.13519 C 0.17431 0.13704 0.175 0.14075 0.175 0.14075 C 0.17465 0.14507 0.17535 0.15031 0.17396 0.15371 C 0.17292 0.15618 0.17049 0.15525 0.16875 0.15556 C 0.16389 0.15649 0.15903 0.15679 0.15417 0.15741 C 0.15295 0.1605 0.14879 0.17655 0.14688 0.17963 C 0.14184 0.18735 0.13663 0.19075 0.13021 0.19075 L 0.10729 0.17778 " pathEditMode="relative" ptsTypes="ffffffffffffffffffffffffffffffffffffffffffffffffffffffffffffffffffffffffffffffffffAA">
                                      <p:cBhvr>
                                        <p:cTn id="117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66667E-6 1.48148E-6 C -0.00139 -0.07747 0.00052 -0.0395 -0.00521 -0.07963 C -0.00486 -0.08395 -0.00556 -0.08889 -0.00417 -0.09259 C -0.00278 -0.09629 0.00208 -0.1 0.00208 -0.1 C 0.02049 -0.09845 0.0316 -0.10216 0.04271 -0.07592 C 0.0441 -0.06852 0.04497 -0.06142 0.04583 -0.0537 C 0.04549 -0.03642 0.04462 -0.01913 0.04479 -0.00185 C 0.04497 0.00494 0.0434 0.01544 0.04688 0.01852 C 0.05208 0.02346 0.05868 0.01729 0.06458 0.01667 C 0.06424 0.00741 0.06476 -0.00216 0.06354 -0.01111 C 0.06319 -0.01358 0.06128 -0.0145 0.06042 -0.01666 C 0.05399 -0.03024 0.06198 -0.0145 0.05729 -0.02777 C 0.04809 -0.0537 0.05729 -0.02654 0.05 -0.04074 C 0.0408 -0.05864 0.03507 -0.07901 0.02708 -0.09815 C 0.02674 -0.10092 0.02674 -0.10339 0.02604 -0.10555 C 0.02535 -0.10771 0.02344 -0.10895 0.02292 -0.11111 C 0.02205 -0.1145 0.0224 -0.11852 0.02188 -0.12222 C 0.01979 -0.1358 0.0151 -0.15 0.01146 -0.16296 C 0.01111 -0.19321 0.01128 -0.22345 0.01042 -0.2537 C 0.01007 -0.26419 0.00521 -0.27376 0.00208 -0.28148 C -0.0066 -0.30277 -0.01319 -0.33765 -0.02708 -0.35 C -0.03542 -0.34938 -0.04375 -0.34969 -0.05208 -0.34815 C -0.05417 -0.34784 -0.06233 -0.33086 -0.06458 -0.32777 C -0.07066 -0.31944 -0.07031 -0.32068 -0.07708 -0.31666 C -0.07986 -0.31512 -0.08542 -0.31296 -0.08542 -0.31296 C -0.10642 -0.31697 -0.10486 -0.30771 -0.10729 -0.33333 C -0.10694 -0.34197 -0.10712 -0.35061 -0.10625 -0.35926 C -0.10608 -0.36203 -0.10451 -0.36389 -0.10417 -0.36666 C -0.10122 -0.38734 -0.10104 -0.40771 -0.09687 -0.42777 C -0.09653 -0.42932 -0.09549 -0.43889 -0.09479 -0.44074 C -0.09392 -0.4429 -0.09253 -0.44413 -0.09167 -0.44629 C -0.0908 -0.44845 -0.09062 -0.45185 -0.08958 -0.4537 C -0.08437 -0.46296 -0.07517 -0.47191 -0.06875 -0.47777 C -0.06562 -0.48055 -0.05937 -0.48703 -0.05937 -0.48703 C -0.04757 -0.48642 -0.03576 -0.48673 -0.02396 -0.48518 C -0.02274 -0.48487 -0.02187 -0.4824 -0.02083 -0.48148 C -0.01319 -0.47407 -0.00729 -0.46852 -0.00104 -0.4574 C 0.00052 -0.45463 0.00139 -0.45061 0.00313 -0.44815 C 0.00434 -0.44629 0.00608 -0.44598 0.00729 -0.44444 C 0.02344 -0.42407 0.02917 -0.4179 0.05 -0.41481 C 0.05799 -0.41543 0.06667 -0.41296 0.07396 -0.41852 C 0.07535 -0.41944 0.08056 -0.42685 0.08125 -0.42777 C 0.08559 -0.4324 0.09045 -0.43426 0.09479 -0.43889 C 0.09931 -0.44352 0.10243 -0.44907 0.10729 -0.45185 C 0.11962 -0.44907 0.12674 -0.45277 0.13333 -0.43518 C 0.13576 -0.41728 0.13368 -0.42438 0.13854 -0.41296 C 0.14115 -0.39938 0.14236 -0.3824 0.14688 -0.37037 C 0.14774 -0.36821 0.14913 -0.36697 0.15 -0.36481 C 0.15087 -0.36265 0.15122 -0.35987 0.15208 -0.3574 C 0.1533 -0.3537 0.15625 -0.34629 0.15625 -0.34629 C 0.15816 -0.33333 0.16233 -0.32191 0.16979 -0.31852 C 0.17309 -0.3145 0.17552 -0.30864 0.17917 -0.30555 C 0.18368 -0.30154 0.18889 -0.30216 0.19375 -0.3 C 0.20174 -0.29629 0.20851 -0.29321 0.21667 -0.29074 C 0.21563 -0.27438 0.21667 -0.25339 0.2125 -0.23889 C 0.21059 -0.23179 0.20712 -0.22561 0.20521 -0.21852 C 0.2026 -0.20895 0.19948 -0.20154 0.19375 -0.19815 C 0.18976 -0.18765 0.17865 -0.17098 0.17188 -0.16666 C 0.16823 -0.16419 0.16424 -0.16327 0.16042 -0.16111 C 0.15295 -0.14136 0.13906 -0.15864 0.12917 -0.16296 C 0.12674 -0.16944 0.125 -0.1716 0.12083 -0.17407 C 0.11684 -0.18117 0.11476 -0.1895 0.10938 -0.19259 C 0.10642 -0.20031 0.10399 -0.20339 0.09896 -0.20555 C 0.09184 -0.21419 0.09514 -0.21142 0.08958 -0.21481 C 0.08611 -0.22284 0.08472 -0.23179 0.07917 -0.23518 C 0.07795 -0.24197 0.07639 -0.24321 0.07292 -0.24629 " pathEditMode="relative" ptsTypes="fffffffffffffffffffffffffffffffffffffffffffffffffffffffffffffffffA">
                                      <p:cBhvr>
                                        <p:cTn id="119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195486"/>
            <a:ext cx="756084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Газовые разряды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3712644">
            <a:off x="2673787" y="1023790"/>
            <a:ext cx="684076" cy="10042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880000">
            <a:off x="5786208" y="1023689"/>
            <a:ext cx="684076" cy="1004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995686"/>
            <a:ext cx="3096344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Несамостоятельный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67693" y="2859782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89555" y="2861406"/>
            <a:ext cx="486054" cy="634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641789"/>
            <a:ext cx="4118400" cy="10238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Ток протекает в газе только под действием внешнего ионизатора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5108791" y="1995686"/>
            <a:ext cx="3096344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72685" y="3641789"/>
            <a:ext cx="4119795" cy="10238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Ток протекает в газе без поддержки внешнего ионизатора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180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Вакуум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такое состояние газа, при котором его молекулы пролетают от одной стенки сосуда до другой, не соударяясь друг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другом.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Термоэлектронная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эмиссия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процесс испускания электронов разогретым металлом.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1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Прямая со стрелкой 6"/>
          <p:cNvCxnSpPr/>
          <p:nvPr/>
        </p:nvCxnSpPr>
        <p:spPr>
          <a:xfrm>
            <a:off x="539552" y="3870337"/>
            <a:ext cx="388617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907705" y="1206041"/>
            <a:ext cx="0" cy="3384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66645" y="1206041"/>
                <a:ext cx="567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45" y="1206041"/>
                <a:ext cx="56772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276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9912" y="3942345"/>
                <a:ext cx="645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942345"/>
                <a:ext cx="64581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037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Дуга 10"/>
          <p:cNvSpPr/>
          <p:nvPr/>
        </p:nvSpPr>
        <p:spPr>
          <a:xfrm rot="5245573">
            <a:off x="-1865557" y="-1546652"/>
            <a:ext cx="5668035" cy="5505386"/>
          </a:xfrm>
          <a:prstGeom prst="arc">
            <a:avLst>
              <a:gd name="adj1" fmla="val 16572114"/>
              <a:gd name="adj2" fmla="val 2059933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1050731" y="3870337"/>
            <a:ext cx="8569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48072"/>
            <a:ext cx="3966366" cy="40839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8" r="27331" b="92797"/>
          <a:stretch/>
        </p:blipFill>
        <p:spPr>
          <a:xfrm>
            <a:off x="4921028" y="1125664"/>
            <a:ext cx="3539404" cy="956384"/>
          </a:xfrm>
          <a:prstGeom prst="ellipse">
            <a:avLst/>
          </a:prstGeom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23102"/>
          <a:stretch/>
        </p:blipFill>
        <p:spPr>
          <a:xfrm flipH="1">
            <a:off x="7452320" y="2082048"/>
            <a:ext cx="660223" cy="1871723"/>
          </a:xfrm>
          <a:prstGeom prst="rect">
            <a:avLst/>
          </a:prstGeom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7" r="24412" b="24599"/>
          <a:stretch/>
        </p:blipFill>
        <p:spPr>
          <a:xfrm flipH="1">
            <a:off x="5270880" y="2080872"/>
            <a:ext cx="541124" cy="183529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616116" y="2139702"/>
            <a:ext cx="216024" cy="216024"/>
            <a:chOff x="2826961" y="2665462"/>
            <a:chExt cx="914400" cy="914400"/>
          </a:xfrm>
        </p:grpSpPr>
        <p:sp>
          <p:nvSpPr>
            <p:cNvPr id="19" name="Овал 1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инус 1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718186" y="2746411"/>
            <a:ext cx="216024" cy="216024"/>
            <a:chOff x="2826961" y="2665462"/>
            <a:chExt cx="914400" cy="914400"/>
          </a:xfrm>
        </p:grpSpPr>
        <p:sp>
          <p:nvSpPr>
            <p:cNvPr id="22" name="Овал 2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инус 2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724128" y="3219822"/>
            <a:ext cx="216024" cy="216024"/>
            <a:chOff x="2826961" y="2665462"/>
            <a:chExt cx="914400" cy="914400"/>
          </a:xfrm>
        </p:grpSpPr>
        <p:sp>
          <p:nvSpPr>
            <p:cNvPr id="25" name="Овал 2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712244" y="3623877"/>
            <a:ext cx="216024" cy="216024"/>
            <a:chOff x="2826961" y="2665462"/>
            <a:chExt cx="914400" cy="914400"/>
          </a:xfrm>
        </p:grpSpPr>
        <p:sp>
          <p:nvSpPr>
            <p:cNvPr id="28" name="Овал 2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Минус 2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658274" y="2401999"/>
            <a:ext cx="216024" cy="216024"/>
            <a:chOff x="2826961" y="2665462"/>
            <a:chExt cx="914400" cy="914400"/>
          </a:xfrm>
        </p:grpSpPr>
        <p:sp>
          <p:nvSpPr>
            <p:cNvPr id="31" name="Овал 3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Минус 3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514046" y="2638399"/>
            <a:ext cx="216024" cy="216024"/>
            <a:chOff x="2826961" y="2665462"/>
            <a:chExt cx="914400" cy="914400"/>
          </a:xfrm>
        </p:grpSpPr>
        <p:sp>
          <p:nvSpPr>
            <p:cNvPr id="34" name="Овал 3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Минус 3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382804" y="3111810"/>
            <a:ext cx="216024" cy="216024"/>
            <a:chOff x="2826961" y="2665462"/>
            <a:chExt cx="914400" cy="914400"/>
          </a:xfrm>
        </p:grpSpPr>
        <p:sp>
          <p:nvSpPr>
            <p:cNvPr id="37" name="Овал 3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Минус 3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455710" y="3435846"/>
            <a:ext cx="216024" cy="216024"/>
            <a:chOff x="2826961" y="2665462"/>
            <a:chExt cx="914400" cy="914400"/>
          </a:xfrm>
        </p:grpSpPr>
        <p:sp>
          <p:nvSpPr>
            <p:cNvPr id="40" name="Овал 3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Минус 4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550262" y="2895786"/>
            <a:ext cx="216024" cy="216024"/>
            <a:chOff x="2826961" y="2665462"/>
            <a:chExt cx="914400" cy="914400"/>
          </a:xfrm>
        </p:grpSpPr>
        <p:sp>
          <p:nvSpPr>
            <p:cNvPr id="43" name="Овал 4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Минус 4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27984" y="2211710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61290" y="2213087"/>
            <a:ext cx="759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rot="10800000" flipH="1">
            <a:off x="6012160" y="4083918"/>
            <a:ext cx="177027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99683" y="4155926"/>
                <a:ext cx="412677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683" y="4155926"/>
                <a:ext cx="412677" cy="437492"/>
              </a:xfrm>
              <a:prstGeom prst="rect">
                <a:avLst/>
              </a:prstGeom>
              <a:blipFill rotWithShape="1">
                <a:blip r:embed="rId8"/>
                <a:stretch>
                  <a:fillRect r="-22059" b="-23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люс 48"/>
          <p:cNvSpPr/>
          <p:nvPr/>
        </p:nvSpPr>
        <p:spPr>
          <a:xfrm>
            <a:off x="4644008" y="2710487"/>
            <a:ext cx="576064" cy="576064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Минус 49"/>
          <p:cNvSpPr/>
          <p:nvPr/>
        </p:nvSpPr>
        <p:spPr>
          <a:xfrm>
            <a:off x="8100392" y="2710487"/>
            <a:ext cx="576064" cy="576064"/>
          </a:xfrm>
          <a:prstGeom prst="mathMin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spect="1"/>
          </p:cNvSpPr>
          <p:nvPr/>
        </p:nvSpPr>
        <p:spPr>
          <a:xfrm rot="8058621">
            <a:off x="2252220" y="1881961"/>
            <a:ext cx="998604" cy="4906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8076" y="2645164"/>
            <a:ext cx="3449868" cy="1294738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Разделить нейтральные молекулы на ионы и электроны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>
            <a:spLocks noChangeAspect="1"/>
          </p:cNvSpPr>
          <p:nvPr/>
        </p:nvSpPr>
        <p:spPr>
          <a:xfrm rot="2760000">
            <a:off x="5595969" y="1885008"/>
            <a:ext cx="1052055" cy="49065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773857" y="673861"/>
            <a:ext cx="7560840" cy="8872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Способы создания газового разряда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2634482"/>
            <a:ext cx="3449868" cy="1294738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Привнести электрические заряды в газ извне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279</Words>
  <Application>Microsoft Office PowerPoint</Application>
  <PresentationFormat>Экран (16:9)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Wingdings</vt:lpstr>
      <vt:lpstr>Тема Office</vt:lpstr>
      <vt:lpstr>Электрический ток в вакууме и газах</vt:lpstr>
      <vt:lpstr>Вакуум</vt:lpstr>
      <vt:lpstr>Термоэлектронная эмиссия</vt:lpstr>
      <vt:lpstr>Презентация PowerPoint</vt:lpstr>
      <vt:lpstr>Ионизация газа</vt:lpstr>
      <vt:lpstr>Презентация PowerPoint</vt:lpstr>
      <vt:lpstr>Основные выводы</vt:lpstr>
      <vt:lpstr>Основные выводы</vt:lpstr>
      <vt:lpstr>Презентация PowerPoint</vt:lpstr>
      <vt:lpstr>Основные выводы</vt:lpstr>
      <vt:lpstr>Презентация PowerPoint</vt:lpstr>
    </vt:vector>
  </TitlesOfParts>
  <Company>CompEdu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Электрический ток в вакууме и газах</dc:title>
  <dc:creator>User</dc:creator>
  <cp:lastModifiedBy>Валентина</cp:lastModifiedBy>
  <cp:revision>53</cp:revision>
  <dcterms:created xsi:type="dcterms:W3CDTF">2014-09-09T10:05:00Z</dcterms:created>
  <dcterms:modified xsi:type="dcterms:W3CDTF">2023-03-04T16:55:23Z</dcterms:modified>
</cp:coreProperties>
</file>