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64" d="100"/>
          <a:sy n="164" d="100"/>
        </p:scale>
        <p:origin x="-11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8DCDD-FF75-4D58-88AC-2958CC16CD75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4140B-F065-4C16-8C7C-45360D60D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441103"/>
            <a:ext cx="7315200" cy="20383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</a:t>
            </a: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это модель предоставления повсеместного и удобного доступа к общему пулу конфигурируемых вычислительных ресурсов (например, серверов, сетей, систем хранения и баз данных), которые могут быть быстро предоставлены и освобождены с минимальными усилиями по управлению и необходимости взаимодействия с провайдером.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 позволяют организациям экономить на инфраструктуре и обслуживании, а также обеспечивают гибкость и масштабируемость ресурсов в зависимости от текущих потребностей.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5800" y="458198"/>
            <a:ext cx="41148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облачных технологий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685800" y="1321103"/>
            <a:ext cx="429538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 продолжают развиваться, предлагая новые возможности для бизнеса и пользователей.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Ожидается рост популярности гибридных облачных решений, сочетающих преимущества публичных и частных облаков. 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и машинного обучения в облачные платформы откроет новые горизонты для автоматизации и оптимизации процессов.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8946" y="420181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рынок труда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193993"/>
            <a:ext cx="7315200" cy="254496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 трансформируют рынок труда, создавая новые рабочие места в сфере управления и обслуживания облачных сервисов.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они снижают потребность в специалистах по традиционным IT-инфраструктурам за счет автоматизации процессов.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Работодатели все чаще требуют навыков работы с облачными сервисами, что меняет стандарты профессиональной подготовки.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способствует росту числа онлайн-курсов и программ обучения, ориентированных на облачные технологии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58423" y="230097"/>
            <a:ext cx="4790597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кейсы внедрения облачных технологий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1398" y="1226061"/>
            <a:ext cx="5322833" cy="302701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“Сбербанк”</a:t>
            </a: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успешно внедрил облачные технологии для обработки больших данных и развития сервисов, таких как голосовые помощники и системы предиктивной аналитики.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“Магнит”</a:t>
            </a: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использует облачные решения для оптимизации управления товарными запасами и логистики.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“РЖД”</a:t>
            </a: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применяет облачные платформы для анализа данных о перевозках и управления расписанием.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“Яндекс”</a:t>
            </a: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активно использует собственные облачные технологии для развития сервисов, таких как Яндекс.Облако, обеспечивая масштабируемость и надежность своих продуктов для бизнеса и пользователей.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19358" y="505719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облачных технологий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243141"/>
            <a:ext cx="7315200" cy="206499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ключевых проблем облачных технологий является обеспечение безопасности данных, так как хранение информации на удаленных серверах увеличивает риски кибератак и утечек.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интернет-соединения делает компании уязвимыми перед сбоями в сети, что может привести к временной недоступности важных сервисов.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затраты на обслуживание и лицензирование облачных решений могут оказаться выше, чем ожидается, особенно при масштабировании или использовании платных дополнительных функций.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81665" y="714812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облачных сервисов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81665" y="1577717"/>
            <a:ext cx="45720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сервисы становятся всё более популярными благодаря своей гибкости и масштабируемости.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спроса на облачные решения для бизнеса и частных лиц.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и машинного обучения в облачные платформы открывает новые возможности для автоматизации и оптимизации процессов.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455594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360490"/>
            <a:ext cx="73152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 — это перспективное направление, которое позволяет эффективно использовать ресурсы и обеспечивает гибкость и масштабируемость. 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облачных решений способствует повышению производительности и снижению затрат на ИТ-инфраструктуру. 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 открывают новые возможности для бизнеса и являются ключевым элементом цифровой трансформации.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382164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облачных технологий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71425" y="1126236"/>
            <a:ext cx="7315200" cy="298891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</a:t>
            </a: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это модель предоставления вычислительных ресурсов и услуг через интернет, которая позволяет пользователям получать доступ к необходимым ресурсам на условиях самообслуживания.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облачных технологий лежит принцип виртуализации, позволяющий оптимизировать использование аппаратных мощностей и обеспечивать гибкость масштабирования.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характеристиками облаков являются высокая доступность, эластичность, измеримость использования и возможность работы с различными типами сервисов (IaaS, PaaS, SaaS).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облаков пользователи могут хранить данные, запускать приложения и выполнять сложные вычисления без необходимости владения физическими серверами.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9766" y="353652"/>
            <a:ext cx="4257363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облачных технологий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48195" y="945261"/>
            <a:ext cx="4485464" cy="3771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облако</a:t>
            </a: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это модель облачных вычислений, где ресурсы предоставляются через интернет и доступны для использования широкому кругу пользователей на условиях совместного пользования. 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Частное облако</a:t>
            </a: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это инфраструктура, предназначенная для нужд одной организации, обеспечивающая повышенный контроль над данными и безопасностью. 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Гибридное облако</a:t>
            </a: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это комбинация публичного и частного облаков, позволяющая организациям гибко распределять рабочие нагрузки между ними. 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Мультиоблако</a:t>
            </a: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это стратегия использования нескольких облачных сервисов от разных провайдеров для оптимизации производительности и минимизации рисков.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1186" y="482814"/>
            <a:ext cx="7061628" cy="6191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облачных технологий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46144" y="1233646"/>
            <a:ext cx="7061628" cy="27698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облачных технологий определяют способ предоставления ресурсов и услуг пользователям через облако. 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IaaS</a:t>
            </a: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(Infrastructure as a Service) предлагает виртуальные вычислительные мощности, такие как серверы и хранилища, для развертывания приложений и управления инфраструктурой. 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PaaS</a:t>
            </a: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(Platform as a Service) предоставляет готовую платформу для разработки, тестирования и запуска приложений, освобождая пользователей от необходимости настройки оборудования. 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SaaS</a:t>
            </a: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(Software as a Service) позволяет использовать программное обеспечение через интернет без необходимости его установки и обслуживания на локальных устройствах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344147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облачных технологий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077967"/>
            <a:ext cx="7315200" cy="307077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эффективность</a:t>
            </a: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сокращение затрат на покупку и обслуживание физического оборудования, так как ресурсы предоставляются по модели "плати за использование".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Масштабируемость и гибкость</a:t>
            </a: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Пользователи могут быстро увеличивать или уменьшать объем вычислительных мощностей в зависимости от текущих потребностей бизнеса.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надежность</a:t>
            </a: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Облачные сервисы обеспечивают доступность данных и приложений благодаря резервному копированию, распределению ресурсов по нескольким дата-центрам и позволяют пользователям из любой точки мира с доступом к интернету легко сотрудничать и работать удаленно.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инновации</a:t>
            </a: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Облачные платформы предлагают инструменты для автоматизации процессов, а также доступ к современным технологиям, таким как искусственный интеллект и машинное обучение.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9143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39003" y="382164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облачных технологий в бизнесе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439003" y="1245070"/>
            <a:ext cx="4914152" cy="321885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75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 позволяют компаниям хранить и обрабатывать данные на удалённых серверах.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202406" indent="-202406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75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электронная почта, CRM-системы, онлайн-хранилища документов, онлайн-сервисы для совместной работы.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202406" indent="-202406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75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розничные компании используют облачные технологии для анализа покупательских данных и прогнозирования спроса.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202406" indent="-202406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75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сфере маркетинга облачные сервисы позволяют автоматизировать рассылки, анализировать поведение клиентов и улучшать персонализацию рекламы.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30751" y="44609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облачных технологиях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288161"/>
            <a:ext cx="7315200" cy="28860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облачных технологиях является ключевым аспектом, учитывая рост киберугроз и объемы хранящихся данных.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 обеспечивают высокий уровень безопасности данных благодаря шифрованию, аутентификации и мониторингу активности.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современные методы защиты, такие как многофакторная аутентификация и регулярные обновления систем.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резервное копирование и соответствие стандартам безопасности гарантируют сохранность информации.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2920" y="73152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облачных и локальных решений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88782" y="2246681"/>
            <a:ext cx="4085289" cy="202302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решения предоставляют доступ к данным и приложениям через интернет, что обеспечивает гибкость и мобильность.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решения, напротив, ограничены физическим местоположением и требуют инвестиций в инфраструктуру. 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между облачными и локальными технологиями зависит от конкретных потребностей и задач организации.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334643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существующими системами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126236"/>
            <a:ext cx="7315200" cy="2895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 обеспечивают лёгкую интеграцию с существующими системами благодаря универсальным API и стандартизированным протоколам, что значительно сокращает время настройки и адаптации.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быстро внедрять новые решения, масштабировать их под текущие бизнес-задачи и оптимизировать рабочие процессы без необходимости кардинального изменения инфраструктуры.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интеграции способствует повышению эффективности, так как данные и сервисы могут беспрепятственно взаимодействовать между различными платформами.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снижаются затраты на обслуживание и поддержку, поскольку облачные провайдеры берут на себя часть технических задач.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1084</Words>
  <Application>Microsoft Office PowerPoint</Application>
  <PresentationFormat>Экран (16:9)</PresentationFormat>
  <Paragraphs>119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</cp:revision>
  <dcterms:created xsi:type="dcterms:W3CDTF">2025-04-18T10:09:42Z</dcterms:created>
  <dcterms:modified xsi:type="dcterms:W3CDTF">2026-04-14T06:50:12Z</dcterms:modified>
</cp:coreProperties>
</file>