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9" r:id="rId4"/>
  </p:sldIdLst>
  <p:sldSz cx="6858000" cy="51435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C47"/>
    <a:srgbClr val="990099"/>
    <a:srgbClr val="FF4370"/>
    <a:srgbClr val="FE9202"/>
    <a:srgbClr val="FFF3E7"/>
    <a:srgbClr val="5EEC3C"/>
    <a:srgbClr val="CCCC00"/>
    <a:srgbClr val="FFCC66"/>
    <a:srgbClr val="007033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464" y="62"/>
      </p:cViewPr>
      <p:guideLst>
        <p:guide orient="horz" pos="16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76056-A642-40B3-A6D2-DF83ABC1FB87}" type="datetimeFigureOut">
              <a:rPr lang="en-US" smtClean="0"/>
              <a:t>1/21/2018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96883-9EC2-4D35-8FE1-3EB1405AAE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567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6724" y="1808225"/>
            <a:ext cx="6070024" cy="1527050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rgbClr val="002060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6724" y="3640685"/>
            <a:ext cx="6070024" cy="610820"/>
          </a:xfrm>
        </p:spPr>
        <p:txBody>
          <a:bodyPr>
            <a:normAutofit/>
          </a:bodyPr>
          <a:lstStyle>
            <a:lvl1pPr marL="0" indent="0" algn="r">
              <a:buNone/>
              <a:defRPr sz="2800" b="0" i="0"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3600450"/>
            <a:ext cx="41148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459581"/>
            <a:ext cx="41148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4025504"/>
            <a:ext cx="41148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205979"/>
            <a:ext cx="154305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205979"/>
            <a:ext cx="451485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:a16="http://schemas.microsoft.com/office/drawing/2014/main" id="{7E2F2A59-40E6-4B25-9A0E-89ECD1F1AD9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38730" y="2326214"/>
            <a:ext cx="1097838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724" y="281175"/>
            <a:ext cx="6184553" cy="610820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724" y="1655520"/>
            <a:ext cx="6184553" cy="3054094"/>
          </a:xfrm>
        </p:spPr>
        <p:txBody>
          <a:bodyPr/>
          <a:lstStyle>
            <a:lvl1pPr algn="l">
              <a:defRPr sz="2800">
                <a:solidFill>
                  <a:schemeClr val="bg1"/>
                </a:solidFill>
              </a:defRPr>
            </a:lvl1pPr>
            <a:lvl2pPr algn="l">
              <a:defRPr>
                <a:solidFill>
                  <a:schemeClr val="bg1"/>
                </a:solidFill>
              </a:defRPr>
            </a:lvl2pPr>
            <a:lvl3pPr algn="l">
              <a:defRPr>
                <a:solidFill>
                  <a:schemeClr val="bg1"/>
                </a:solidFill>
              </a:defRPr>
            </a:lvl3pPr>
            <a:lvl4pPr algn="l">
              <a:defRPr>
                <a:solidFill>
                  <a:schemeClr val="bg1"/>
                </a:solidFill>
              </a:defRPr>
            </a:lvl4pPr>
            <a:lvl5pPr algn="l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724" y="433880"/>
            <a:ext cx="4695679" cy="572644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724" y="1197406"/>
            <a:ext cx="4695679" cy="3358356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3305176"/>
            <a:ext cx="58293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2180035"/>
            <a:ext cx="58293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200151"/>
            <a:ext cx="302895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200151"/>
            <a:ext cx="302895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724" y="281175"/>
            <a:ext cx="6184553" cy="610820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8859" y="1655520"/>
            <a:ext cx="3030141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2659" y="2266341"/>
            <a:ext cx="3030141" cy="2137871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9001" y="1655520"/>
            <a:ext cx="3031331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29001" y="2266341"/>
            <a:ext cx="3031331" cy="2137871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204787"/>
            <a:ext cx="2256235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204789"/>
            <a:ext cx="3833813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076327"/>
            <a:ext cx="2256235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205979"/>
            <a:ext cx="61722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1200151"/>
            <a:ext cx="61722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4767263"/>
            <a:ext cx="1600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4767263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4767263"/>
            <a:ext cx="1600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A59298-BD24-4E95-A4F2-05FE2F1BA819}"/>
              </a:ext>
            </a:extLst>
          </p:cNvPr>
          <p:cNvSpPr txBox="1"/>
          <p:nvPr userDrawn="1"/>
        </p:nvSpPr>
        <p:spPr>
          <a:xfrm>
            <a:off x="-6862" y="5213747"/>
            <a:ext cx="62922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FPPT.com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1108</TotalTime>
  <Words>32</Words>
  <Application>Microsoft Office PowerPoint</Application>
  <PresentationFormat>Custom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Click to edit  Master title style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user</cp:lastModifiedBy>
  <cp:revision>137</cp:revision>
  <dcterms:created xsi:type="dcterms:W3CDTF">2013-08-21T19:17:07Z</dcterms:created>
  <dcterms:modified xsi:type="dcterms:W3CDTF">2018-01-21T14:47:25Z</dcterms:modified>
</cp:coreProperties>
</file>