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175351" cy="1793167"/>
          </a:xfrm>
        </p:spPr>
        <p:txBody>
          <a:bodyPr/>
          <a:lstStyle/>
          <a:p>
            <a:r>
              <a:rPr lang="ru-RU" dirty="0"/>
              <a:t>Штукатурные агрегаты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924944"/>
            <a:ext cx="5637010" cy="8821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базе поршневого и винтового насосов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84" y="3573016"/>
            <a:ext cx="3147120" cy="31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2" y="3986911"/>
            <a:ext cx="3965451" cy="243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2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штукатурных машин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АШ – агрегат штукатурный</a:t>
            </a:r>
          </a:p>
          <a:p>
            <a:pPr>
              <a:buFontTx/>
              <a:buChar char="-"/>
            </a:pPr>
            <a:r>
              <a:rPr lang="ru-RU" sz="2400" dirty="0"/>
              <a:t>работает только с привозным готовым раствором</a:t>
            </a:r>
          </a:p>
          <a:p>
            <a:pPr marL="13716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Функции: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прием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процеживание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побуждение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подача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нанесение раствора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АШС–агрегат штукатурно- смесительный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Функции: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приготовление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подача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нанесение штукатурных смесей и отделочных составов</a:t>
            </a:r>
          </a:p>
        </p:txBody>
      </p:sp>
    </p:spTree>
    <p:extLst>
      <p:ext uri="{BB962C8B-B14F-4D97-AF65-F5344CB8AC3E}">
        <p14:creationId xmlns:p14="http://schemas.microsoft.com/office/powerpoint/2010/main" val="32719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АШ на базе поршневого насоса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88832" cy="39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3156" y="55892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Основные узлы: </a:t>
            </a:r>
            <a:r>
              <a:rPr lang="ru-RU" dirty="0"/>
              <a:t>приемный бункер (1), поршневой растворонасос (11), раствороводы с набором форсунок(9,10)</a:t>
            </a:r>
          </a:p>
        </p:txBody>
      </p:sp>
    </p:spTree>
    <p:extLst>
      <p:ext uri="{BB962C8B-B14F-4D97-AF65-F5344CB8AC3E}">
        <p14:creationId xmlns:p14="http://schemas.microsoft.com/office/powerpoint/2010/main" val="246852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АШ на базе поршневого насоса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Элементы приемного бункера: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1-приемный бункер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5-электродвигатель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6-эксцентриковый вал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7 – вибросито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8 – побудитель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/>
              <a:t>12-всасывающий рукав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6" b="-2033"/>
          <a:stretch/>
        </p:blipFill>
        <p:spPr bwMode="auto">
          <a:xfrm>
            <a:off x="395536" y="1628800"/>
            <a:ext cx="3785411" cy="45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32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действия АШ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/>
          <a:lstStyle/>
          <a:p>
            <a:pPr marL="137160" indent="0" algn="just">
              <a:buNone/>
            </a:pPr>
            <a:r>
              <a:rPr lang="ru-RU" dirty="0"/>
              <a:t>Готовый раствор выгружается на подвижное вибросито. Процеженный раствор поступает в приемный бункер с побудителем. Через рукав засасывается в рабочую камеру растворонасоса, подается через растворовод к форсунке и наносится на поверхность.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65" y="4077072"/>
            <a:ext cx="3962524" cy="207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0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АШС на базе винтового насоса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5" y="1403648"/>
            <a:ext cx="3955573" cy="491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A16A10-AB85-7F2F-BFB1-80A4D378F334}"/>
              </a:ext>
            </a:extLst>
          </p:cNvPr>
          <p:cNvSpPr txBox="1"/>
          <p:nvPr/>
        </p:nvSpPr>
        <p:spPr>
          <a:xfrm>
            <a:off x="4571999" y="1403648"/>
            <a:ext cx="42436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Основные узлы: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приемный бункер (7)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смесительная камера (14)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система дозирования и подачи воды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электродвигатели (М1иМ2)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/>
              <a:t>двухдиафрагменный</a:t>
            </a:r>
            <a:r>
              <a:rPr lang="ru-RU" sz="2200" dirty="0"/>
              <a:t> компрессор (21)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набор водяных и воздушных напорных шлангов (22)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пневматическая форсунка (23)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2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44E33D-2BB8-4B3E-86A9-1D4773BE8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E94B33-2C82-0A70-9D51-C9540B69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АШС на базе винтового насоса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966F12B-88FE-740E-DCDC-BE42C0EF7A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6" r="42824"/>
          <a:stretch/>
        </p:blipFill>
        <p:spPr bwMode="auto">
          <a:xfrm>
            <a:off x="348402" y="1546503"/>
            <a:ext cx="3431510" cy="47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6F1883-549C-BF7F-1E0E-74873EA26083}"/>
              </a:ext>
            </a:extLst>
          </p:cNvPr>
          <p:cNvSpPr txBox="1"/>
          <p:nvPr/>
        </p:nvSpPr>
        <p:spPr>
          <a:xfrm>
            <a:off x="4453539" y="2060848"/>
            <a:ext cx="42436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Элементы приемного бункера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ограждающая решетка (8)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нож-пила (9)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крышка (10)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дозатор (обод, лопатки, штырь 2,3,4)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электродвигатель (М1)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07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770C30-F3E0-ED4B-51B6-DE7CD4C6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6329BA-A58F-6AC8-FE1F-9A8820A8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АШС на базе винтового насоса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ACBB12B-A1A7-AAE3-C161-7A9A6CE0FB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5" t="5909" b="6018"/>
          <a:stretch/>
        </p:blipFill>
        <p:spPr bwMode="auto">
          <a:xfrm>
            <a:off x="971600" y="1620673"/>
            <a:ext cx="2520280" cy="497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220923-283F-265B-95A8-51E979B58D38}"/>
              </a:ext>
            </a:extLst>
          </p:cNvPr>
          <p:cNvSpPr txBox="1"/>
          <p:nvPr/>
        </p:nvSpPr>
        <p:spPr>
          <a:xfrm>
            <a:off x="4007431" y="2204864"/>
            <a:ext cx="42436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Элементы смесительной камеры: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смесительный вал (13)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винт насоса(15)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дополнительное перемешива-ющее устройство (17)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электродвигатель (М2)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труба для подачи воды(20)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4343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B03701-1BA8-0199-D670-82588CCFA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FBCF1-6120-18A2-7C47-A380F119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/>
              <a:t>Принцип работы АШС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FA5D774-5DB5-0BFF-F782-22D023A86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3" b="157"/>
          <a:stretch/>
        </p:blipFill>
        <p:spPr bwMode="auto">
          <a:xfrm>
            <a:off x="179512" y="1403648"/>
            <a:ext cx="3960440" cy="490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4A1F3-B959-1913-0387-2DC2B56D1059}"/>
              </a:ext>
            </a:extLst>
          </p:cNvPr>
          <p:cNvSpPr txBox="1"/>
          <p:nvPr/>
        </p:nvSpPr>
        <p:spPr>
          <a:xfrm>
            <a:off x="4355976" y="1403648"/>
            <a:ext cx="446449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Сухая смесь поступает в приемный бункер, откуда непрерывно и дозированно подается в смесительную камеру. </a:t>
            </a:r>
          </a:p>
          <a:p>
            <a:r>
              <a:rPr lang="ru-RU" sz="2200" dirty="0"/>
              <a:t>Туда же по трубе через систему контроля расхода и давления поступает вода.</a:t>
            </a:r>
          </a:p>
          <a:p>
            <a:r>
              <a:rPr lang="ru-RU" sz="2200" dirty="0"/>
              <a:t>В камере происходит смешивание раствора. Домешивание позволяет повысить однородность.</a:t>
            </a:r>
          </a:p>
          <a:p>
            <a:r>
              <a:rPr lang="ru-RU" sz="2200" dirty="0"/>
              <a:t>К насосу присоединяют напорный рукав с форсункой, откуда раствор и подается на обрабатываемую поверхность.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296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Штукатурные агрегаты</vt:lpstr>
      <vt:lpstr>Виды штукатурных машин</vt:lpstr>
      <vt:lpstr>АШ на базе поршневого насоса</vt:lpstr>
      <vt:lpstr>АШ на базе поршневого насоса</vt:lpstr>
      <vt:lpstr>Принцип действия АШ</vt:lpstr>
      <vt:lpstr>АШС на базе винтового насоса</vt:lpstr>
      <vt:lpstr>АШС на базе винтового насоса</vt:lpstr>
      <vt:lpstr>АШС на базе винтового насоса</vt:lpstr>
      <vt:lpstr>Принцип работы АШС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Штукатурные агрегаты</dc:title>
  <dc:creator>User</dc:creator>
  <cp:lastModifiedBy>User</cp:lastModifiedBy>
  <cp:revision>18</cp:revision>
  <dcterms:created xsi:type="dcterms:W3CDTF">2025-02-14T10:04:22Z</dcterms:created>
  <dcterms:modified xsi:type="dcterms:W3CDTF">2025-03-03T10:27:28Z</dcterms:modified>
</cp:coreProperties>
</file>