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A8D"/>
    <a:srgbClr val="129481"/>
    <a:srgbClr val="0F2741"/>
    <a:srgbClr val="001736"/>
    <a:srgbClr val="003374"/>
    <a:srgbClr val="C9A093"/>
    <a:srgbClr val="F1F1F1"/>
    <a:srgbClr val="385592"/>
    <a:srgbClr val="3A5896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2640668"/>
            <a:ext cx="5692204" cy="788332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n w="0"/>
                <a:solidFill>
                  <a:srgbClr val="173A8D"/>
                </a:solidFill>
                <a:effectLst/>
                <a:latin typeface="+mn-lt"/>
              </a:rPr>
              <a:t>Name of presentation</a:t>
            </a:r>
            <a:endParaRPr lang="en-US" sz="6600" b="1" dirty="0">
              <a:ln w="0"/>
              <a:solidFill>
                <a:srgbClr val="173A8D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40342"/>
            <a:ext cx="7839635" cy="977899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en-US" dirty="0">
              <a:latin typeface="+mn-lt"/>
            </a:endParaRPr>
          </a:p>
        </p:txBody>
      </p:sp>
      <p:grpSp>
        <p:nvGrpSpPr>
          <p:cNvPr id="210" name="Group 92"/>
          <p:cNvGrpSpPr>
            <a:grpSpLocks/>
          </p:cNvGrpSpPr>
          <p:nvPr/>
        </p:nvGrpSpPr>
        <p:grpSpPr bwMode="auto">
          <a:xfrm>
            <a:off x="1987242" y="1975308"/>
            <a:ext cx="5068887" cy="530225"/>
            <a:chOff x="1269" y="1296"/>
            <a:chExt cx="3193" cy="334"/>
          </a:xfrm>
        </p:grpSpPr>
        <p:sp>
          <p:nvSpPr>
            <p:cNvPr id="211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12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13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214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216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7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19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15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220" name="Group 93"/>
          <p:cNvGrpSpPr>
            <a:grpSpLocks/>
          </p:cNvGrpSpPr>
          <p:nvPr/>
        </p:nvGrpSpPr>
        <p:grpSpPr bwMode="auto">
          <a:xfrm>
            <a:off x="1985654" y="2737308"/>
            <a:ext cx="5070475" cy="549275"/>
            <a:chOff x="1268" y="1776"/>
            <a:chExt cx="3194" cy="346"/>
          </a:xfrm>
        </p:grpSpPr>
        <p:sp>
          <p:nvSpPr>
            <p:cNvPr id="221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2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23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224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26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7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8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29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25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30" name="Group 94"/>
          <p:cNvGrpSpPr>
            <a:grpSpLocks/>
          </p:cNvGrpSpPr>
          <p:nvPr/>
        </p:nvGrpSpPr>
        <p:grpSpPr bwMode="auto">
          <a:xfrm>
            <a:off x="1988829" y="3485021"/>
            <a:ext cx="5067300" cy="547687"/>
            <a:chOff x="1270" y="2247"/>
            <a:chExt cx="3192" cy="345"/>
          </a:xfrm>
        </p:grpSpPr>
        <p:sp>
          <p:nvSpPr>
            <p:cNvPr id="231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32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33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34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35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237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38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9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40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36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241" name="Group 95"/>
          <p:cNvGrpSpPr>
            <a:grpSpLocks/>
          </p:cNvGrpSpPr>
          <p:nvPr/>
        </p:nvGrpSpPr>
        <p:grpSpPr bwMode="auto">
          <a:xfrm>
            <a:off x="1985654" y="4247021"/>
            <a:ext cx="5070475" cy="547687"/>
            <a:chOff x="1268" y="2727"/>
            <a:chExt cx="3194" cy="345"/>
          </a:xfrm>
        </p:grpSpPr>
        <p:sp>
          <p:nvSpPr>
            <p:cNvPr id="242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44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245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246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248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49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50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51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47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252" name="Group 96"/>
          <p:cNvGrpSpPr>
            <a:grpSpLocks/>
          </p:cNvGrpSpPr>
          <p:nvPr/>
        </p:nvGrpSpPr>
        <p:grpSpPr bwMode="auto">
          <a:xfrm>
            <a:off x="1985654" y="5009021"/>
            <a:ext cx="5064125" cy="547687"/>
            <a:chOff x="1268" y="3207"/>
            <a:chExt cx="3190" cy="345"/>
          </a:xfrm>
        </p:grpSpPr>
        <p:sp>
          <p:nvSpPr>
            <p:cNvPr id="253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55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256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258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59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0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61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57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32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Name of presentation</vt:lpstr>
      <vt:lpstr>Slide title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Pavel</cp:lastModifiedBy>
  <cp:revision>48</cp:revision>
  <dcterms:created xsi:type="dcterms:W3CDTF">2016-11-18T14:12:19Z</dcterms:created>
  <dcterms:modified xsi:type="dcterms:W3CDTF">2017-03-12T08:11:19Z</dcterms:modified>
</cp:coreProperties>
</file>