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4" r:id="rId11"/>
    <p:sldId id="295" r:id="rId12"/>
    <p:sldId id="309" r:id="rId13"/>
    <p:sldId id="296" r:id="rId14"/>
    <p:sldId id="305" r:id="rId15"/>
    <p:sldId id="306" r:id="rId16"/>
    <p:sldId id="297" r:id="rId17"/>
    <p:sldId id="300" r:id="rId18"/>
    <p:sldId id="307" r:id="rId19"/>
    <p:sldId id="308" r:id="rId20"/>
    <p:sldId id="302" r:id="rId21"/>
    <p:sldId id="301" r:id="rId22"/>
    <p:sldId id="303" r:id="rId23"/>
    <p:sldId id="304" r:id="rId24"/>
    <p:sldId id="293" r:id="rId25"/>
    <p:sldId id="284" r:id="rId26"/>
    <p:sldId id="281" r:id="rId27"/>
    <p:sldId id="298" r:id="rId28"/>
    <p:sldId id="283" r:id="rId29"/>
    <p:sldId id="29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D8960-5539-44E9-8738-063102A00AC4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40A2F-C038-4273-8F84-9216657AC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43900F-20B0-4182-BEE0-ED0B14E301BF}" type="datetimeFigureOut">
              <a:rPr lang="ru-RU" smtClean="0"/>
              <a:pPr/>
              <a:t>21.08.2022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992BC4-EA08-42A5-A497-3B65782DCE2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Частота и вероятность случайного события.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3857628"/>
            <a:ext cx="4000528" cy="17811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 высшей категории  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Паньшина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Т.К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МБОУ гимназия №6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Город  Солнечногорск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Московская  область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Отвечаем на вопросы: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Что изучает теория вероятностей?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2.Какое событие называется случайным?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3.Что такое абсолютная частота события?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4.Что называют относительной частотой события?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5.Что называют вероятностью случайного события?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82432"/>
          </a:xfrm>
        </p:spPr>
        <p:txBody>
          <a:bodyPr>
            <a:norm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Теория вероятностей изучает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закономерности случайных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событий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Случайное событие.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Событие ,которое может произойти, а может не произойти называется </a:t>
            </a: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случайным.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Например , событие  А: « ты получил сегодня 5»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Абсолютная частота.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Абсолютная частота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показывает, сколько раз в серии эксперимента наблюдалось данное событие.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Например, игральный кубик бросали 50 раз и наблюдали событие: « сколько раз выпадет 6». Оказалось ,что «6» выпало 5 раз.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Число 5 - абсолютная частота данного события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Относительная частота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Относительной частотой 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случайного события называется отношение числа испытаний, в которых это событие наступило, к числу всех испытаний.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Например, для предыдущего примера , отношение числа 5 к числу всех событий 50, равное  5/50 называют </a:t>
            </a:r>
            <a:r>
              <a:rPr lang="ru-RU" sz="3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относительн.ой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частотой этого события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Статистическое определение вероятности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935163"/>
            <a:ext cx="8229600" cy="4389437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 большом количестве испытаний относительная частота  принимает достаточно устойчивое значение.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значение , около которого группируются наблюдаемые значения относительной частоты, принимаются за вероятность случайного события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510994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Всегда ли необходимо проводить эксперименты, чтобы найти вероятность некоторого события?</a:t>
            </a:r>
            <a:endParaRPr lang="ru-RU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Равновозможные исходы.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Autofit/>
          </a:bodyPr>
          <a:lstStyle/>
          <a:p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Исходы в определенном опыте или наблюдении считают </a:t>
            </a:r>
            <a:r>
              <a:rPr lang="ru-RU" sz="5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равновозможными</a:t>
            </a: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, если шансы этих исходов </a:t>
            </a:r>
            <a:r>
              <a:rPr lang="ru-RU" sz="5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одинаковы</a:t>
            </a: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Пример: «Бросание кубика»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Событие А: выпадение на верхней грани одного из чисел- 1,2,3,4,5,6.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Существует 6 равновозможных исходов этого события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sun9-85.userapi.com/impg/MhJmLjeUlo7zDTFLJ3SomaOhZ3mf_ltoV1rDfQ/WJfJiIyN1wU.jpg?size=604x604&amp;quality=96&amp;sign=03046216ae0688d0afbaa33941d168fc&amp;type=albu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3571876"/>
            <a:ext cx="157163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un9-85.userapi.com/impg/MhJmLjeUlo7zDTFLJ3SomaOhZ3mf_ltoV1rDfQ/WJfJiIyN1wU.jpg?size=604x604&amp;quality=96&amp;sign=03046216ae0688d0afbaa33941d168fc&amp;type=albu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5786454"/>
            <a:ext cx="785786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Благоприятные исходы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24426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Исходы, при которых происходит некоторое событие, называют благоприятными исходами для этого события.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7043758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Пример: с бросанием кубика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Событие А: выпадение на верхней грани одного из чисел- 1,2,3,4,5,6.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Существует 6 </a:t>
            </a:r>
            <a:r>
              <a:rPr lang="ru-RU" sz="32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равновозможных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исходов этого события.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Событие В: выпадение числа очков, кратного 3.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Происходит лишь при двух исходах испытания(?). Эти исходы называют благоприятными исходами для события 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sun9-85.userapi.com/impg/MhJmLjeUlo7zDTFLJ3SomaOhZ3mf_ltoV1rDfQ/WJfJiIyN1wU.jpg?size=604x604&amp;quality=96&amp;sign=03046216ae0688d0afbaa33941d168fc&amp;type=albu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1571636" cy="15001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35732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Классическое определение вероятности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Вероятность события называется отношение числа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благоприятных для него исходов испытания к числу всех равновозможных исходов.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Пишут: Р(В)= 2/6=1/3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Сравните: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Статистическое определение вероятности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Значение у которого группируются наблюдаемые  значения относительной частоты, принимается за вероятность случайного события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Классическое определение вероятности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Вероятностью события называется отношение  числа благоприятных для него исходов испытания к числу всех равновозможных  исходов.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Пример: игра в наперстки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Какова вероятность того, что ты угадаешь, где спрятан шарик?</a:t>
            </a:r>
          </a:p>
          <a:p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Ответ 1/3</a:t>
            </a:r>
            <a:endParaRPr lang="ru-RU" sz="4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1.bp.blogspot.com/-V6P8g1GQyHE/VFYuNWSydAI/AAAAAAAADc4/_VSPg9fJ9Rg/s1600/IMG_5363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1"/>
            <a:ext cx="428151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347046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Задание ОГЭ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ЭКЗАМЕН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Из слова случайным образом выбирают букву. Какова вероятность того, что она окажется гласной?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Всего букв: - 7 (число событий)</a:t>
            </a:r>
          </a:p>
          <a:p>
            <a:pPr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Из них гласных – </a:t>
            </a:r>
          </a:p>
          <a:p>
            <a:pPr>
              <a:buNone/>
            </a:pP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                3 ( благоприятных)</a:t>
            </a:r>
          </a:p>
          <a:p>
            <a:pPr>
              <a:buNone/>
            </a:pPr>
            <a:r>
              <a:rPr lang="ru-RU" sz="5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Вероятность  3/7</a:t>
            </a:r>
          </a:p>
          <a:p>
            <a:pPr>
              <a:buNone/>
            </a:pP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Задания из ГИА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 класса, в котором учатся 15 мальчиков и 10 девочек, выбирают  по жребию одного дежурного.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Какова вероятность того , что это будет девочка?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Всего в классе  - 15+10=25 ( учащихся) всего событий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 них девочек – 10 (благоприятных событий)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Вероятность -  10/25=0,4=40%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Ошибка Даламбера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14810" y="1714488"/>
            <a:ext cx="4471990" cy="464043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Ошибка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Даламбера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Великий французский философ 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математик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Даламбер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 вошел в историю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теории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вероятностей со своей знаменитой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ошибкой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суть которой в том, что он неверно определил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равновозможность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исходов в опыте всего с двумя монетами!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Жан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Лерон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Даламбер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(1717 -1783).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s://images.wbstatic.net/big/new/30630000/30632001-1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714488"/>
            <a:ext cx="3710612" cy="464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ДАЛАМБЕРА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Найти вероятность того ,   что при подбрасывании</a:t>
            </a:r>
          </a:p>
          <a:p>
            <a:pPr algn="ctr">
              <a:buNone/>
            </a:pPr>
            <a:r>
              <a:rPr lang="ru-RU" sz="5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двух монет на обеих монетах выпадут решки.</a:t>
            </a:r>
            <a:endParaRPr lang="ru-RU" sz="5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Решение предложенное  Даламбером: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Опыт имеет три равновозможных исхода: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1. Обе монеты упали на «орла»;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2.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Обе монеты упали на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«решку»;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3. Одна из монет упала на «орла», другая на «решку».</a:t>
            </a:r>
          </a:p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 них благоприятными для нашего события будет один исход, поэтому искомая вероятность равна 1/3.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ЗАДАЧА ДАЛАМБЕРА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Найти вероятность того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,что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подбрасывании двух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монет на обеих монетах выпадут решки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Решение: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бросании равновозможными являются следующие пары: (о, о), (о,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Событие А: на обеих монетах выпадут решки.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Благоприятным является один исход.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Значит, Р(А)=1/4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Достоверное событие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Событие, которое при проведении некоторого опыта происходит всегда, называют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достоверным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событием.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Пример:  событие С: « при бросании кубика выпадет менее 7 очков».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Вероятность  = 1, т.е. Р(С)= 6/6= 1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Невозможное событие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Событие , которое при проведении некоторого опыта не может произойти никогда, называется 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НЕВОЗМОЖНЫМ.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Пример : Событие К: « при бросании кубика выпадает 7 очков»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Вероятность равна 0, т.е.</a:t>
            </a:r>
          </a:p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Р(К)= 0/6 = 0                                      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Примеры</a:t>
            </a:r>
            <a:endParaRPr lang="ru-RU" sz="7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214422"/>
            <a:ext cx="4500562" cy="564357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Задача №1.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Солнечногорске в июле и августе было 42 солнечных дня. Определите частоту солнечных дней?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Решение: В июле 31 день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августе 31 день. Всего 62дня. Относительная частота солнечных дней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42/62=21/31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00562" y="1214422"/>
            <a:ext cx="4643438" cy="564357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Задача №2.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Стрелок сделал 4 серии по 50 выстрелов. Определить частоту попаданий? (Кол-во попаданий в сериях 38,40,42,40)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Решение :Сложим все попадания. 3 8+40+42+40=160 Всего было сделано 50х4=200 выстрелов. 160/200=0,8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00013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Самостоятельная работа.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№ 608</a:t>
            </a:r>
          </a:p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1 вариант (15 и 30 бросаний)</a:t>
            </a:r>
          </a:p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2 вариант (10 и 35 бросаний)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0034" y="2071678"/>
            <a:ext cx="8186766" cy="4252922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Выполнить задание на двойном листе.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№609;610.</a:t>
            </a:r>
          </a:p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тетради №621(1); 623(1).</a:t>
            </a:r>
          </a:p>
          <a:p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43240" y="704088"/>
            <a:ext cx="6000760" cy="5796746"/>
          </a:xfrm>
        </p:spPr>
        <p:txBody>
          <a:bodyPr>
            <a:noAutofit/>
          </a:bodyPr>
          <a:lstStyle/>
          <a:p>
            <a:pPr algn="ctr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СПАСИБО ЗА УРОК!!!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ds05.infourok.ru/uploads/ex/0218/00025f8f-06fde748/hello_html_m5303dc1f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0"/>
            <a:ext cx="3629025" cy="497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359</TotalTime>
  <Words>868</Words>
  <Application>Microsoft Office PowerPoint</Application>
  <PresentationFormat>Экран (4:3)</PresentationFormat>
  <Paragraphs>113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Поток</vt:lpstr>
      <vt:lpstr>Частота и вероятность случайного события.</vt:lpstr>
      <vt:lpstr>Отвечаем на вопросы:</vt:lpstr>
      <vt:lpstr>Теория вероятностей изучает закономерности случайных событий</vt:lpstr>
      <vt:lpstr>Случайное событие.</vt:lpstr>
      <vt:lpstr>Абсолютная частота.</vt:lpstr>
      <vt:lpstr>Относительная частота</vt:lpstr>
      <vt:lpstr>Статистическое определение вероятности</vt:lpstr>
      <vt:lpstr>Всегда ли необходимо проводить эксперименты, чтобы найти вероятность некоторого события?</vt:lpstr>
      <vt:lpstr>Равновозможные исходы.</vt:lpstr>
      <vt:lpstr>Пример: «Бросание кубика»</vt:lpstr>
      <vt:lpstr>Благоприятные исходы</vt:lpstr>
      <vt:lpstr>Пример: с бросанием кубика</vt:lpstr>
      <vt:lpstr>Классическое определение вероятности</vt:lpstr>
      <vt:lpstr>Сравните:</vt:lpstr>
      <vt:lpstr>Пример: игра в наперстки</vt:lpstr>
      <vt:lpstr>Задание ОГЭ</vt:lpstr>
      <vt:lpstr>РЕШЕНИЕ:</vt:lpstr>
      <vt:lpstr>Задания из ГИА</vt:lpstr>
      <vt:lpstr>Решение:</vt:lpstr>
      <vt:lpstr>Ошибка Даламбера</vt:lpstr>
      <vt:lpstr>ЗАДАЧА ДАЛАМБЕРА</vt:lpstr>
      <vt:lpstr>Решение предложенное  Даламбером:</vt:lpstr>
      <vt:lpstr>ЗАДАЧА ДАЛАМБЕРА</vt:lpstr>
      <vt:lpstr>Достоверное событие</vt:lpstr>
      <vt:lpstr>   Невозможное событие</vt:lpstr>
      <vt:lpstr>Примеры</vt:lpstr>
      <vt:lpstr>Самостоятельная работа.</vt:lpstr>
      <vt:lpstr>Домашнее задание</vt:lpstr>
      <vt:lpstr>СПАСИБО ЗА УРОК!!!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35</cp:revision>
  <dcterms:created xsi:type="dcterms:W3CDTF">2020-03-02T17:41:28Z</dcterms:created>
  <dcterms:modified xsi:type="dcterms:W3CDTF">2022-08-21T13:09:44Z</dcterms:modified>
</cp:coreProperties>
</file>