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4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1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0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3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8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7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D522EC-BC95-409E-BBD6-274DFAC5D9B9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7AA85E0-21A5-4145-BB09-1A281A75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25384" y="840921"/>
            <a:ext cx="8507549" cy="1808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генетики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1458" y="3192000"/>
            <a:ext cx="10150818" cy="115956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Изучим: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Общие представления о наследственности и изменчивости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Генетическая терминология и символика. Закономерности наследования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Наследственные болезни человека, их причины и профилактика. Современные представления о гене и геноме.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028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вматические поражения нервной системы. Малая хорея. Этиология, патогенез,  клиника, диагностика, лечение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" y="244702"/>
            <a:ext cx="11715297" cy="63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4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льбинизм - Презентации по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" y="244587"/>
            <a:ext cx="11731625" cy="63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706" y="414555"/>
            <a:ext cx="109972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Наследственность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— это свойство организмов передавать свои признаки и особенности развития следующему поколению. Благодаря наследственности потомство схоже с родителями, а каждый вид сохраняет свои характерные особенности из поколения в поколение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b="0" dirty="0" smtClean="0">
              <a:effectLst/>
            </a:endParaRPr>
          </a:p>
          <a:p>
            <a:pPr algn="just"/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Изменчивость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— это способность организмов приобретать новые признаки, отличающиеся от признаков родительских форм. Именно изменчивость объясняет, почему потомки, несмотря на сходство с родителями, могут отличаться друг от друга. 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Рак и наследственность: как гены влияют на риск заболеть и что делать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19" y="2450701"/>
            <a:ext cx="8809265" cy="41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6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лако знаний. Изменчивость признаков. Виды изменчивости. Биология. 10 кла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3680" r="-204" b="-3680"/>
          <a:stretch/>
        </p:blipFill>
        <p:spPr bwMode="auto">
          <a:xfrm>
            <a:off x="65314" y="236764"/>
            <a:ext cx="12025993" cy="6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8314" y="3208564"/>
            <a:ext cx="10727872" cy="339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5720" y="3208564"/>
            <a:ext cx="107904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Мутационная изменчивость</a:t>
            </a:r>
            <a:endParaRPr lang="ru-RU" sz="2400" b="0" u="sng" dirty="0" smtClean="0">
              <a:effectLst/>
            </a:endParaRPr>
          </a:p>
          <a:p>
            <a:pPr algn="just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Мутация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это устойчивое ненаправленное и необратимое изменения генотипа.</a:t>
            </a:r>
            <a:endParaRPr lang="ru-RU" sz="2400" b="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Значение мутаций в эволюции огромно — благодаря им возникают новые варианты генов. Говорят, что мутации — это сырой материал эволюции. Мутации носят индивидуальный (каждая мутация в отдельной молекуле ДНК возникает случайно) и ненаправленный характер.</a:t>
            </a:r>
            <a:endParaRPr lang="ru-RU" sz="2400" b="0" dirty="0" smtClean="0">
              <a:effectLst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064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блако знаний. Изменчивость признаков. Виды изменчивости. Биология. 10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" y="424543"/>
            <a:ext cx="12025993" cy="6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1793" y="277586"/>
            <a:ext cx="10670722" cy="3380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Комбинативная изменчивость связана с возникновением новых сочетаний генов у потомков при половом процессе, например, в ходе мейоза у эукариот.</a:t>
            </a:r>
            <a:endParaRPr lang="ru-RU" b="0" dirty="0" smtClean="0">
              <a:effectLst/>
            </a:endParaRPr>
          </a:p>
          <a:p>
            <a:r>
              <a:rPr lang="ru-RU" dirty="0"/>
              <a:t>Баланс между наследственностью и изменчивостью имеет огромное эволюционное значение. Новые признаки организмов появляются в результате изменчивости, а благодаря наследственности они сохраняются в последующих поколениях. Накапливание множества новых признаков приводит к возникновению других видов.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1793" y="277586"/>
            <a:ext cx="1069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Комбинативная изменчивость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связана с возникновением новых сочетаний генов у потомков при половом процессе, например, в ходе мейоза у эукариот.</a:t>
            </a:r>
            <a:endParaRPr lang="ru-RU" sz="2000" b="0" dirty="0" smtClean="0">
              <a:effectLst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Баланс между наследственностью и изменчивостью имеет огромное эволюционное значение. Новые признаки организмов появляются в результате изменчивости, а благодаря наследственности они сохраняются в последующих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поколениях.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Накапливание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множества новых признаков приводит к возникновению других видов.</a:t>
            </a:r>
            <a:endParaRPr lang="ru-RU" sz="2000" b="0" dirty="0" smtClean="0">
              <a:effectLst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725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енетика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9007"/>
          <a:stretch/>
        </p:blipFill>
        <p:spPr bwMode="auto">
          <a:xfrm>
            <a:off x="244928" y="244805"/>
            <a:ext cx="11699421" cy="63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5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435" y="253093"/>
            <a:ext cx="117320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Генотип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совокупность всех генов в организме;</a:t>
            </a:r>
          </a:p>
          <a:p>
            <a:pPr algn="just" fontAlgn="base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Фенотип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совокупность внешних и внутренних особенностей организма. Зависит от генотипа;</a:t>
            </a:r>
          </a:p>
          <a:p>
            <a:pPr algn="just" fontAlgn="base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Закон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чистоты гамет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при образовании гаметы в нее попадает один из пары признаков;</a:t>
            </a:r>
          </a:p>
          <a:p>
            <a:pPr algn="just" fontAlgn="base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Моногибридное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скрещивание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участвуют организмы, отличающиеся по одной паре особенностей;</a:t>
            </a:r>
          </a:p>
          <a:p>
            <a:pPr algn="just" fontAlgn="base"/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Дигибридное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скрещивание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участвуют организмы, отличающиеся по двум парам особенностей;</a:t>
            </a:r>
          </a:p>
          <a:p>
            <a:pPr algn="just" fontAlgn="base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Аллельные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гены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гены, имеющие пару, например,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/АА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или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Bb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/ВВ.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образовании гаметы они разделяются;</a:t>
            </a:r>
          </a:p>
        </p:txBody>
      </p:sp>
      <p:pic>
        <p:nvPicPr>
          <p:cNvPr id="5122" name="Picture 2" descr="Моно- и дигибридное скрещивание. Законы Менделя • СПАДИЛ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7306" r="49534" b="9587"/>
          <a:stretch/>
        </p:blipFill>
        <p:spPr bwMode="auto">
          <a:xfrm>
            <a:off x="220434" y="2499862"/>
            <a:ext cx="5151665" cy="408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игибридное скрещи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96" y="2499861"/>
            <a:ext cx="6498318" cy="408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9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599"/>
            <a:ext cx="11715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Анализирующее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скрещивание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позволяет определить генотип одного из родителей.</a:t>
            </a:r>
          </a:p>
          <a:p>
            <a:pPr algn="just" fontAlgn="base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Неполное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доминирование (промежуточное наследование) — явление, приводящее к возникновению промежуточных признаков из-за неполного перекрывания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рецессива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доминантой.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Генотип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полученного потомства—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Например, белые и красные цветы иногда образуют розовые.</a:t>
            </a:r>
          </a:p>
        </p:txBody>
      </p:sp>
      <p:pic>
        <p:nvPicPr>
          <p:cNvPr id="6146" name="Picture 2" descr="Анализирующее скрещивание. Ненолное доминирование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428928"/>
            <a:ext cx="11715751" cy="51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12" y="159570"/>
            <a:ext cx="11887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Первый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Менделя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гибриды первого поколения единообразны по генотипу и фенотипу;</a:t>
            </a:r>
          </a:p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Второй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Менделя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при размножении гибридов первого поколения образуются потомки с разными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фенотипами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:1)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генотипами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t>(1:2:1)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пользу возникновения доминанты;</a:t>
            </a:r>
          </a:p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Третий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Менделя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при наличии нескольких пар признаков они наследуются независимо друг от друга;</a:t>
            </a:r>
          </a:p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Закон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сцепленного наследования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(закон Томаса Моргана)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признаки, расположенные в одной хромосоме, наследуются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сцепленно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pic>
        <p:nvPicPr>
          <p:cNvPr id="7170" name="Picture 2" descr="Стенд по биологии «Генетика. Законы Мендел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6207" r="2862" b="61362"/>
          <a:stretch/>
        </p:blipFill>
        <p:spPr bwMode="auto">
          <a:xfrm>
            <a:off x="0" y="2049235"/>
            <a:ext cx="6213023" cy="242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тенд по биологии «Генетика. Законы Мендел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38024" r="2939" b="40324"/>
          <a:stretch/>
        </p:blipFill>
        <p:spPr bwMode="auto">
          <a:xfrm>
            <a:off x="8947" y="4300461"/>
            <a:ext cx="6125815" cy="25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тенд по биологии «Генетика. Законы Мендел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60714" r="3790" b="2593"/>
          <a:stretch/>
        </p:blipFill>
        <p:spPr bwMode="auto">
          <a:xfrm>
            <a:off x="6134762" y="2049235"/>
            <a:ext cx="6057238" cy="48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63" y="220436"/>
            <a:ext cx="117320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Гены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— это участки ДНК, кодирующие белки, которые определяют конкретные признаки организма. Различные варианты одного и того же гена называются аллелями. Например, ген, определяющий цвет глаз, может иметь аллели, кодирующие карий или голубой цвет.</a:t>
            </a:r>
            <a:endParaRPr lang="ru-RU" b="0" dirty="0" smtClean="0">
              <a:effectLst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Хромосомы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В большинстве клеток человека содержится 46 хромосом, объединённых в 23 пары. По одной хромосоме в каждой паре передаётся от матери (через яйцеклетку), а другая — от отца (через сперматозоид).</a:t>
            </a:r>
            <a:endParaRPr lang="ru-RU" b="0" dirty="0" smtClean="0">
              <a:effectLst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Доминантные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рецессивные аллели.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некоторых случаях один аллель (доминантный) подавляет проявление другого (рецессивного). Рецессивный признак проявится, только если организм унаследует две копии рецессивного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аллеля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Основные понятия генетики — что это, определение и от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3" y="2531039"/>
            <a:ext cx="7911193" cy="40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43</TotalTime>
  <Words>584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Times New Roman</vt:lpstr>
      <vt:lpstr>Базис</vt:lpstr>
      <vt:lpstr>Основы генетики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генетики</dc:title>
  <dc:creator>Пользователь</dc:creator>
  <cp:lastModifiedBy>Пользователь</cp:lastModifiedBy>
  <cp:revision>23</cp:revision>
  <dcterms:created xsi:type="dcterms:W3CDTF">2026-03-16T14:17:14Z</dcterms:created>
  <dcterms:modified xsi:type="dcterms:W3CDTF">2026-03-28T09:14:14Z</dcterms:modified>
</cp:coreProperties>
</file>