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28C2-3C7E-4B67-9673-9677511E837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B763FC-F61C-4395-ABF2-73E750A996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28C2-3C7E-4B67-9673-9677511E837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63FC-F61C-4395-ABF2-73E750A996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9B763FC-F61C-4395-ABF2-73E750A996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28C2-3C7E-4B67-9673-9677511E837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28C2-3C7E-4B67-9673-9677511E837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9B763FC-F61C-4395-ABF2-73E750A996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28C2-3C7E-4B67-9673-9677511E837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B763FC-F61C-4395-ABF2-73E750A996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F4128C2-3C7E-4B67-9673-9677511E837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63FC-F61C-4395-ABF2-73E750A996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28C2-3C7E-4B67-9673-9677511E837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9B763FC-F61C-4395-ABF2-73E750A996E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28C2-3C7E-4B67-9673-9677511E837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9B763FC-F61C-4395-ABF2-73E750A996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28C2-3C7E-4B67-9673-9677511E837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B763FC-F61C-4395-ABF2-73E750A996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B763FC-F61C-4395-ABF2-73E750A996E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28C2-3C7E-4B67-9673-9677511E837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9B763FC-F61C-4395-ABF2-73E750A996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F4128C2-3C7E-4B67-9673-9677511E837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F4128C2-3C7E-4B67-9673-9677511E837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B763FC-F61C-4395-ABF2-73E750A996E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800200"/>
          </a:xfrm>
        </p:spPr>
        <p:txBody>
          <a:bodyPr/>
          <a:lstStyle/>
          <a:p>
            <a:r>
              <a:rPr lang="ru-RU" dirty="0" smtClean="0"/>
              <a:t>Преподаватель: Зарецкая А.А.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65692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Современное производственное оборудование, применяемое для изготовления изделий в дизайн-индустрии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076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Фристайл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Фристайл – один из модулей проф. чемпионата «Профессионалы». На его примере мы будем отрабатывать приемы нанесения декоративной штукатурки при помощи специального профессионального оборудования.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7" b="15282"/>
          <a:stretch/>
        </p:blipFill>
        <p:spPr>
          <a:xfrm>
            <a:off x="971600" y="3106206"/>
            <a:ext cx="3096344" cy="3264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6" t="20934" r="21300" b="6268"/>
          <a:stretch/>
        </p:blipFill>
        <p:spPr>
          <a:xfrm>
            <a:off x="4788024" y="3106391"/>
            <a:ext cx="2709424" cy="326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8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Фристайл представляет собой панель (ОСБ, ГКЛ и </a:t>
            </a:r>
            <a:r>
              <a:rPr lang="ru-RU" sz="2000" dirty="0" err="1" smtClean="0"/>
              <a:t>тд</a:t>
            </a:r>
            <a:r>
              <a:rPr lang="ru-RU" sz="2000" dirty="0" smtClean="0"/>
              <a:t>.) 230х80см, на которой выполняется декоративная работа с использованием штукатурок, красок и колеров.</a:t>
            </a:r>
          </a:p>
          <a:p>
            <a:r>
              <a:rPr lang="ru-RU" sz="2000" dirty="0" smtClean="0"/>
              <a:t>Задача – создать эскиз на уменьшенной версии планшета 30х20см (т.е. эскиз 23х8см)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t="2734" r="10200" b="3468"/>
          <a:stretch/>
        </p:blipFill>
        <p:spPr>
          <a:xfrm>
            <a:off x="4499992" y="3552280"/>
            <a:ext cx="3102971" cy="2732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6733" r="9400" b="12062"/>
          <a:stretch/>
        </p:blipFill>
        <p:spPr>
          <a:xfrm rot="5400000">
            <a:off x="1143909" y="3576359"/>
            <a:ext cx="275172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0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критерии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Соразмерность эскиза</a:t>
            </a:r>
          </a:p>
          <a:p>
            <a:r>
              <a:rPr lang="ru-RU" sz="1600" dirty="0" smtClean="0"/>
              <a:t>Использование декоративных штукатурок (шелк, </a:t>
            </a:r>
            <a:r>
              <a:rPr lang="ru-RU" sz="1600" dirty="0" err="1" smtClean="0"/>
              <a:t>марракеш</a:t>
            </a:r>
            <a:r>
              <a:rPr lang="ru-RU" sz="1600" dirty="0" smtClean="0"/>
              <a:t>, </a:t>
            </a:r>
            <a:r>
              <a:rPr lang="ru-RU" sz="1600" dirty="0" err="1" smtClean="0"/>
              <a:t>платре</a:t>
            </a:r>
            <a:r>
              <a:rPr lang="ru-RU" sz="1600" dirty="0" smtClean="0"/>
              <a:t>, восковая эмульсия, травертин)</a:t>
            </a:r>
          </a:p>
          <a:p>
            <a:r>
              <a:rPr lang="ru-RU" sz="1600" dirty="0" smtClean="0"/>
              <a:t>Использование при работе спец. инструмента (строительный фен, строительный пылесос, </a:t>
            </a:r>
            <a:r>
              <a:rPr lang="ru-RU" sz="1600" dirty="0" err="1" smtClean="0"/>
              <a:t>буазет</a:t>
            </a:r>
            <a:r>
              <a:rPr lang="ru-RU" sz="1600" dirty="0" smtClean="0"/>
              <a:t>, японский шпатель, мастихин, морская губка, декоративный штамп, трафареты, разные виды кистей и флейцев)</a:t>
            </a:r>
          </a:p>
          <a:p>
            <a:r>
              <a:rPr lang="ru-RU" sz="1600" dirty="0" err="1" smtClean="0"/>
              <a:t>Трудозатратность</a:t>
            </a:r>
            <a:r>
              <a:rPr lang="ru-RU" sz="1600" dirty="0" smtClean="0"/>
              <a:t> – 2 академических часа</a:t>
            </a:r>
          </a:p>
          <a:p>
            <a:r>
              <a:rPr lang="ru-RU" sz="1600" dirty="0" smtClean="0"/>
              <a:t>Использование минимум 2 цветов</a:t>
            </a:r>
          </a:p>
          <a:p>
            <a:r>
              <a:rPr lang="ru-RU" sz="1600" dirty="0" smtClean="0"/>
              <a:t>Использование силуэтов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3" t="23880" r="21933" b="18781"/>
          <a:stretch/>
        </p:blipFill>
        <p:spPr>
          <a:xfrm>
            <a:off x="899592" y="4159418"/>
            <a:ext cx="2001558" cy="2191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27920" r="19467" b="24689"/>
          <a:stretch/>
        </p:blipFill>
        <p:spPr>
          <a:xfrm>
            <a:off x="3491880" y="4143386"/>
            <a:ext cx="2088232" cy="2242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7" t="28267" r="17067" b="23862"/>
          <a:stretch/>
        </p:blipFill>
        <p:spPr>
          <a:xfrm>
            <a:off x="6012160" y="4193673"/>
            <a:ext cx="2232248" cy="21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11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</TotalTime>
  <Words>150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Официальная</vt:lpstr>
      <vt:lpstr>Современное производственное оборудование, применяемое для изготовления изделий в дизайн-индустрии</vt:lpstr>
      <vt:lpstr>Фристайл</vt:lpstr>
      <vt:lpstr>Структура задания</vt:lpstr>
      <vt:lpstr>Основные критерии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производственное оборудование, применяемое для изготовления изделий в дизайн-индустрии</dc:title>
  <dc:creator>Mariam</dc:creator>
  <cp:lastModifiedBy>Mariam</cp:lastModifiedBy>
  <cp:revision>5</cp:revision>
  <dcterms:created xsi:type="dcterms:W3CDTF">2024-01-30T11:08:09Z</dcterms:created>
  <dcterms:modified xsi:type="dcterms:W3CDTF">2024-01-30T11:48:45Z</dcterms:modified>
</cp:coreProperties>
</file>